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HÃY ĐẾN VỚI </a:t>
            </a:r>
            <a:r>
              <a:rPr lang="vi-VN" sz="3600" b="1">
                <a:solidFill>
                  <a:schemeClr val="bg1"/>
                </a:solidFill>
                <a:latin typeface="Times New Roman" pitchFamily="18" charset="0"/>
                <a:cs typeface="Times New Roman" pitchFamily="18" charset="0"/>
              </a:rPr>
              <a:t>CHÚA </a:t>
            </a:r>
            <a:r>
              <a:rPr lang="vi-VN" sz="3600" b="1" smtClean="0">
                <a:solidFill>
                  <a:schemeClr val="bg1"/>
                </a:solidFill>
                <a:latin typeface="Times New Roman" pitchFamily="18" charset="0"/>
                <a:cs typeface="Times New Roman" pitchFamily="18" charset="0"/>
              </a:rPr>
              <a:t>GIÊSU</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Hoàng Luật</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Này người ơi, hãy đến với Chúa Giêsu, để cuộc đời ngân vang tình yêu thắm nồng. Này người ơi, hãy đến Thánh Thể Giêsu, vì chính Ngài nguồn êm vui cuộc sống</a:t>
            </a:r>
            <a:r>
              <a:rPr lang="vi-VN" sz="5400" b="1">
                <a:solidFill>
                  <a:schemeClr val="bg1"/>
                </a:solidFill>
                <a:latin typeface="Times New Roman" pitchFamily="18" charset="0"/>
                <a:cs typeface="Times New Roman" pitchFamily="18" charset="0"/>
              </a:rPr>
              <a:t>. </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Này người ơi, hãy đến với Chúa Giêsu, để cuộc đời vơi đi khô đau bất hạnh. Này người ơi, hãy đến Thánh Thể Giêsu, vì chính Ngài nguồn thần lương cho mọi người.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Giêsu Thánh Thể là nguồn tình yêu. Đã hiến thân trong Bí Tích kỳ diệu. Giêsu Thánh Thể nguồn tình yêu tự hiến. Trao ban chính mình bằng tình thương vô biên.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Này người ơi, hãy đến, đến với muôn phương, để nụ cười vang lên ngàn muôn nẻo đường. Này người ơi, hãy đến với người đau thương, để muôn người tràn tin yêu hạnh phúc</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Này người ơi, hãy đến thắp sáng cho đời, để mọi người vơi đi khổ đau thất vọng. Này người ơi, hãy đến với tình Giêsu và hiến mình thành niềm vui cho cuộc đời.</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3018</TotalTime>
  <Words>214</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HÃY ĐẾN VỚI CHÚA GIÊSU  Lm. Hoàng Luật</vt:lpstr>
      <vt:lpstr>1/ Này người ơi, hãy đến với Chúa Giêsu, để cuộc đời ngân vang tình yêu thắm nồng. Này người ơi, hãy đến Thánh Thể Giêsu, vì chính Ngài nguồn êm vui cuộc sống. </vt:lpstr>
      <vt:lpstr>**Này người ơi, hãy đến với Chúa Giêsu, để cuộc đời vơi đi khô đau bất hạnh. Này người ơi, hãy đến Thánh Thể Giêsu, vì chính Ngài nguồn thần lương cho mọi người.</vt:lpstr>
      <vt:lpstr>ĐK. Giêsu Thánh Thể là nguồn tình yêu. Đã hiến thân trong Bí Tích kỳ diệu. Giêsu Thánh Thể nguồn tình yêu tự hiến. Trao ban chính mình bằng tình thương vô biên.</vt:lpstr>
      <vt:lpstr>2/ Này người ơi, hãy đến, đến với muôn phương, để nụ cười vang lên ngàn muôn nẻo đường. Này người ơi, hãy đến với người đau thương, để muôn người tràn tin yêu hạnh phúc. </vt:lpstr>
      <vt:lpstr>**Này người ơi, hãy đến thắp sáng cho đời, để mọi người vơi đi khổ đau thất vọng. Này người ơi, hãy đến với tình Giêsu và hiến mình thành niềm vui cho cuộc đời.</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1132</cp:revision>
  <dcterms:created xsi:type="dcterms:W3CDTF">2021-12-01T03:00:51Z</dcterms:created>
  <dcterms:modified xsi:type="dcterms:W3CDTF">2021-12-17T11:24:09Z</dcterms:modified>
</cp:coreProperties>
</file>