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HÃY ĐẾN </a:t>
            </a:r>
            <a:r>
              <a:rPr lang="vi-VN" sz="3600" b="1">
                <a:solidFill>
                  <a:schemeClr val="bg1"/>
                </a:solidFill>
                <a:latin typeface="Times New Roman" pitchFamily="18" charset="0"/>
                <a:cs typeface="Times New Roman" pitchFamily="18" charset="0"/>
              </a:rPr>
              <a:t>VỚI </a:t>
            </a:r>
            <a:r>
              <a:rPr lang="vi-VN" sz="3600" b="1" smtClean="0">
                <a:solidFill>
                  <a:schemeClr val="bg1"/>
                </a:solidFill>
                <a:latin typeface="Times New Roman" pitchFamily="18" charset="0"/>
                <a:cs typeface="Times New Roman" pitchFamily="18" charset="0"/>
              </a:rPr>
              <a:t>NGÀI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Xuân </a:t>
            </a:r>
            <a:r>
              <a:rPr lang="vi-VN" sz="3600" b="1">
                <a:solidFill>
                  <a:schemeClr val="bg1"/>
                </a:solidFill>
                <a:latin typeface="Times New Roman" pitchFamily="18" charset="0"/>
                <a:cs typeface="Times New Roman" pitchFamily="18" charset="0"/>
              </a:rPr>
              <a:t>Tưởng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Ta còn nghe mãi như lời ai, vang vang cõi hồn. Ta còn nghe mãi như tình ai miên man với thế nhân. Cho dù không nói như mơ hồ, nhưng lòng ta vẫn thấy thiết tha.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Hãy đến, hãy đến với Ngài. Hãy đến, hãy đến với Ngài, còn buồn lo chi nữa ai ơi. Hãy đến, hãy đến với Ngài. Hãy đến, hãy đến với Ngài, đời ta vui sống bên Ngài.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Xin đừng chê chối ân tình Cha, thương ta tháng ngày. Xin đừng im tiếng trong buồn thương, nhưng xin hãy đến đây. Ưu phiền lo lắng tan đi rồi, tâm hồn ta như bỗng vút bay.</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Ai hiểu cho thấu tâm tình Cha yêu thương thế trần. Nhưng rồi khắp chốn nhân loại như lang thang cất bước đi. Ta cùng nhau đến bên cung điện, ta tìm bên Chúa những </a:t>
            </a:r>
            <a:r>
              <a:rPr lang="vi-VN" sz="4800" b="1">
                <a:solidFill>
                  <a:schemeClr val="bg1"/>
                </a:solidFill>
                <a:latin typeface="Times New Roman" pitchFamily="18" charset="0"/>
                <a:cs typeface="Times New Roman" pitchFamily="18" charset="0"/>
              </a:rPr>
              <a:t>ủi </a:t>
            </a:r>
            <a:r>
              <a:rPr lang="vi-VN" sz="4800" b="1" smtClean="0">
                <a:solidFill>
                  <a:schemeClr val="bg1"/>
                </a:solidFill>
                <a:latin typeface="Times New Roman" pitchFamily="18" charset="0"/>
                <a:cs typeface="Times New Roman" pitchFamily="18" charset="0"/>
              </a:rPr>
              <a:t>an</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3579</TotalTime>
  <Words>189</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HÃY ĐẾN VỚI NGÀI  Xuân Tưởng</vt:lpstr>
      <vt:lpstr>1. Ta còn nghe mãi như lời ai, vang vang cõi hồn. Ta còn nghe mãi như tình ai miên man với thế nhân. Cho dù không nói như mơ hồ, nhưng lòng ta vẫn thấy thiết tha.</vt:lpstr>
      <vt:lpstr>ĐK. Hãy đến, hãy đến với Ngài. Hãy đến, hãy đến với Ngài, còn buồn lo chi nữa ai ơi. Hãy đến, hãy đến với Ngài. Hãy đến, hãy đến với Ngài, đời ta vui sống bên Ngài.</vt:lpstr>
      <vt:lpstr>2. Xin đừng chê chối ân tình Cha, thương ta tháng ngày. Xin đừng im tiếng trong buồn thương, nhưng xin hãy đến đây. Ưu phiền lo lắng tan đi rồi, tâm hồn ta như bỗng vút bay.</vt:lpstr>
      <vt:lpstr>3. Ai hiểu cho thấu tâm tình Cha yêu thương thế trần. Nhưng rồi khắp chốn nhân loại như lang thang cất bước đi. Ta cùng nhau đến bên cung điện, ta tìm bên Chúa những ủi an.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1278</cp:revision>
  <dcterms:created xsi:type="dcterms:W3CDTF">2021-12-01T03:00:51Z</dcterms:created>
  <dcterms:modified xsi:type="dcterms:W3CDTF">2021-12-23T22:55:51Z</dcterms:modified>
</cp:coreProperties>
</file>