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ĐẾN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 Long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đến với Ta hỡi ai nặng gánh u sầu, ai lần bước trong đêm thâu, ai từng phút giây lo âu, tìm về đâu? Hãy đến với Ta lãnh lương thực các Thiên Thần: Đây Thịt Máu Ta ân ban, nên tiệc Thánh nuôi muôn dân khắp thế trần.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người cùng khốn ách nặng nề vai gầy gánh mang. Mau quay bước về, chính Ta sẽ bồi dưỡng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người tội lỗi sống lưu lạc men đời thấm cay. Mau quay bước về, có Cha hiền từng phút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đợi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người nghèo khó dẫu không bạc tiền để sắm mua. Mau quay bước về suối trong này mà uống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thỏa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3202</TotalTime>
  <Words>147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ĐẾN VỚI TA  Lm Kim Long</vt:lpstr>
      <vt:lpstr>ĐK. Hãy đến với Ta hỡi ai nặng gánh u sầu, ai lần bước trong đêm thâu, ai từng phút giây lo âu, tìm về đâu? Hãy đến với Ta lãnh lương thực các Thiên Thần: Đây Thịt Máu Ta ân ban, nên tiệc Thánh nuôi muôn dân khắp thế trần.</vt:lpstr>
      <vt:lpstr>1. Này người cùng khốn ách nặng nề vai gầy gánh mang. Mau quay bước về, chính Ta sẽ bồi dưỡng đỡ nâng.</vt:lpstr>
      <vt:lpstr>2. Này người tội lỗi sống lưu lạc men đời thấm cay. Mau quay bước về, có Cha hiền từng phút đợi đây.</vt:lpstr>
      <vt:lpstr>3. Này người nghèo khó dẫu không bạc tiền để sắm mua. Mau quay bước về suối trong này mà uống thỏa thuê.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1180</cp:revision>
  <dcterms:created xsi:type="dcterms:W3CDTF">2021-12-01T03:00:51Z</dcterms:created>
  <dcterms:modified xsi:type="dcterms:W3CDTF">2021-12-23T05:01:08Z</dcterms:modified>
</cp:coreProperties>
</file>