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60"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0" d="100"/>
          <a:sy n="150" d="100"/>
        </p:scale>
        <p:origin x="-552" y="-39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819744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3409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86571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32582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13089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7869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B50D4F-EE20-4A9A-A46B-DD1C569D1B3D}"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6151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B50D4F-EE20-4A9A-A46B-DD1C569D1B3D}"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09507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50D4F-EE20-4A9A-A46B-DD1C569D1B3D}"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21783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287509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02627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7B50D4F-EE20-4A9A-A46B-DD1C569D1B3D}"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23B5B33-36CE-41B0-92AE-AFC736727B51}" type="slidenum">
              <a:rPr lang="en-US" smtClean="0"/>
              <a:t>‹#›</a:t>
            </a:fld>
            <a:endParaRPr lang="en-US"/>
          </a:p>
        </p:txBody>
      </p:sp>
    </p:spTree>
    <p:extLst>
      <p:ext uri="{BB962C8B-B14F-4D97-AF65-F5344CB8AC3E}">
        <p14:creationId xmlns:p14="http://schemas.microsoft.com/office/powerpoint/2010/main" val="22353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rgbClr val="002060"/>
                </a:solidFill>
              </a:rPr>
              <a:t>HÃY ĐẾN VỚI TA ĐI</a:t>
            </a:r>
            <a:br>
              <a:rPr lang="en-US" b="1" smtClean="0">
                <a:solidFill>
                  <a:srgbClr val="002060"/>
                </a:solidFill>
              </a:rPr>
            </a:br>
            <a:r>
              <a:rPr lang="en-US" b="1" smtClean="0">
                <a:solidFill>
                  <a:srgbClr val="002060"/>
                </a:solidFill>
              </a:rPr>
              <a:t>La Thập Tự</a:t>
            </a:r>
            <a:endParaRPr lang="en-US" b="1">
              <a:solidFill>
                <a:srgbClr val="002060"/>
              </a:solidFill>
            </a:endParaRPr>
          </a:p>
        </p:txBody>
      </p:sp>
    </p:spTree>
    <p:extLst>
      <p:ext uri="{BB962C8B-B14F-4D97-AF65-F5344CB8AC3E}">
        <p14:creationId xmlns:p14="http://schemas.microsoft.com/office/powerpoint/2010/main" val="1411656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5400" b="1" smtClean="0">
                <a:solidFill>
                  <a:srgbClr val="002060"/>
                </a:solidFill>
              </a:rPr>
              <a:t>ĐK: Ai vất vả vai mang gánh nặng, nào hãy đến với Ta đi. Ta sẽ cho nghỉ ngơi bồi dưỡng, vì Ta hiền lành khiêm tốn. Nào anh em hãy học cùng Ta, vì ách Ta êm ái, và gánh Ta luôn luôn nhẹ vơi.</a:t>
            </a:r>
            <a:endParaRPr lang="en-US" sz="5400" b="1">
              <a:solidFill>
                <a:srgbClr val="002060"/>
              </a:solidFill>
            </a:endParaRPr>
          </a:p>
        </p:txBody>
      </p:sp>
    </p:spTree>
    <p:extLst>
      <p:ext uri="{BB962C8B-B14F-4D97-AF65-F5344CB8AC3E}">
        <p14:creationId xmlns:p14="http://schemas.microsoft.com/office/powerpoint/2010/main" val="2599327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1. Thương ai trần gian vất vả một đời. Thương ai đêm nằm mơ giấc ngủ say. Thương ai đàn con nheo nhóc đêm ngày. Nhanh nào tìm về với Ngài đi thôi. </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2. Giê-su chỉ yêu mến kẻ hiền lành. Giê-su thương người khiêm tốn thật tâm. Hôm nay đoàn con xin Chúa nhân hiền, cho về học cùng với Ngài khiêm cung. </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3. Thương ai vì con khóc cả một đời. Thương ai đêm ngày cay đắng nặng vai. Thương ai vì yêu không nói nên lời. Nhanh nào tìm về với Ngài đi thôi. </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4. Giê-su chỉ yêu mến kẻ hèn mọn. Đơn sơ như là em bé ngủ ngon. Hôm nay đoàn con xin đến bên Ngài. Cho hồn một đời thắm nồng không phai. </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208</Words>
  <Application>Microsoft Office PowerPoint</Application>
  <PresentationFormat>On-screen Show (16:9)</PresentationFormat>
  <Paragraphs>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HÃY ĐẾN VỚI TA ĐI La Thập Tự</vt:lpstr>
      <vt:lpstr>ĐK: Ai vất vả vai mang gánh nặng, nào hãy đến với Ta đi. Ta sẽ cho nghỉ ngơi bồi dưỡng, vì Ta hiền lành khiêm tốn. Nào anh em hãy học cùng Ta, vì ách Ta êm ái, và gánh Ta luôn luôn nhẹ vơi.</vt:lpstr>
      <vt:lpstr>1. Thương ai trần gian vất vả một đời. Thương ai đêm nằm mơ giấc ngủ say. Thương ai đàn con nheo nhóc đêm ngày. Nhanh nào tìm về với Ngài đi thôi. </vt:lpstr>
      <vt:lpstr>2. Giê-su chỉ yêu mến kẻ hiền lành. Giê-su thương người khiêm tốn thật tâm. Hôm nay đoàn con xin Chúa nhân hiền, cho về học cùng với Ngài khiêm cung. </vt:lpstr>
      <vt:lpstr>3. Thương ai vì con khóc cả một đời. Thương ai đêm ngày cay đắng nặng vai. Thương ai vì yêu không nói nên lời. Nhanh nào tìm về với Ngài đi thôi. </vt:lpstr>
      <vt:lpstr>4. Giê-su chỉ yêu mến kẻ hèn mọn. Đơn sơ như là em bé ngủ ngon. Hôm nay đoàn con xin đến bên Ngài. Cho hồn một đời thắm nồng không phai.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 ĐI BẰNG CẢ TẤM LÒNG Huỳnh Minh Kỳ - Đinh Công Huỳnh</dc:title>
  <dc:creator>Hung Nam</dc:creator>
  <cp:lastModifiedBy>Hung Nam</cp:lastModifiedBy>
  <cp:revision>2</cp:revision>
  <dcterms:created xsi:type="dcterms:W3CDTF">2021-11-30T01:39:02Z</dcterms:created>
  <dcterms:modified xsi:type="dcterms:W3CDTF">2021-11-30T01:47:39Z</dcterms:modified>
</cp:coreProperties>
</file>