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ĐỔ SƯƠNG MAI</a:t>
            </a:r>
            <a:b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Tầm Hương</a:t>
            </a:r>
            <a:b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CHÚA NHẬT lV MÙA VỌNG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Trời cao ơi hãy đổ sương mai. Mây ơi mưa Đấng công Chính cho đời. Đất khơi nguồn ơn cứu độ.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Đấng nắm quyền thống trị sẽ từ Si-on ngự đến. Tôn danh Người là Thiên Chúa ở cùng ta, Thiên Chúa ở cùng ta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2.Cứ vững lòng trông cậy Chúa chẳng khi quên lời hứa: Uy danh của Người in dấu trên cột mây, dẫn lối ta về đây.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3.Thắp sáng niềm hy vọng đón chờ Ngôi Hai ngự đến: Sương Mai từ trời nhỏ xuống tâm hồn ta: cây đức tin nở hoa.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115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HÃY ĐỔ SƯƠNG MAI Sr. Tầm Hương CA NHẬP LỄ CHÚA NHẬT lV MÙA VỌNG</vt:lpstr>
      <vt:lpstr>ĐK: Trời cao ơi hãy đổ sương mai. Mây ơi mưa Đấng công Chính cho đời. Đất khơi nguồn ơn cứu độ.</vt:lpstr>
      <vt:lpstr>1. Đấng nắm quyền thống trị sẽ từ Si-on ngự đến. Tôn danh Người là Thiên Chúa ở cùng ta, Thiên Chúa ở cùng ta.</vt:lpstr>
      <vt:lpstr>2.Cứ vững lòng trông cậy Chúa chẳng khi quên lời hứa: Uy danh của Người in dấu trên cột mây, dẫn lối ta về đây.</vt:lpstr>
      <vt:lpstr>3.Thắp sáng niềm hy vọng đón chờ Ngôi Hai ngự đến: Sương Mai từ trời nhỏ xuống tâm hồn ta: cây đức tin nở hoa.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33</cp:revision>
  <dcterms:created xsi:type="dcterms:W3CDTF">2021-12-01T03:00:51Z</dcterms:created>
  <dcterms:modified xsi:type="dcterms:W3CDTF">2021-12-01T04:21:03Z</dcterms:modified>
</cp:coreProperties>
</file>