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HÒA KHÚC TẠ ƠN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Hoàng </a:t>
            </a:r>
            <a:r>
              <a:rPr lang="vi-VN" sz="4000" b="1" smtClean="0">
                <a:solidFill>
                  <a:schemeClr val="bg1"/>
                </a:solidFill>
                <a:latin typeface="Times New Roman" pitchFamily="18" charset="0"/>
                <a:cs typeface="Times New Roman" pitchFamily="18" charset="0"/>
              </a:rPr>
              <a:t>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i="1">
                <a:solidFill>
                  <a:schemeClr val="bg1"/>
                </a:solidFill>
                <a:latin typeface="Times New Roman" pitchFamily="18" charset="0"/>
                <a:cs typeface="Times New Roman" pitchFamily="18" charset="0"/>
              </a:rPr>
              <a:t>Mở đầu: Này là bánh thơm rượu nho lành khấn nguyện xin Chúa hãy nhận cho.</a:t>
            </a:r>
            <a:endParaRPr lang="vi-VN" sz="4800" b="1" i="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Kính dâng Ngài này bánh thơm rượu nho lành bàn tay giọt mồ hôi thành của lễ. Dâng Chúa tình yêu đây tâm hồn sự sống của con chính tay người hiệp với lòng Cha dâng lên Ngài Chúa tình yêu của lễ ngàn dâng cùng bánh rượu nho.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Này của lễ xin tiến dâng. Nguyện dâng lên Cha chí nhân Chúa tình yêu.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Nỗi u hoài ngày tháng qua xin dâng Ngài từ lâu thầm nguyện xin Ngài thương đến. Dâng Chúa lời ca tương lai này hạnh phúc đời con trong tay Ngài hòa khúc tạ ơn Cha nhân từ Chúa tình yêu thành kính nguyện dâng cùng bánh rượu nho.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1659</TotalTime>
  <Words>150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HÒA KHÚC TẠ ƠN Hoàng Nam</vt:lpstr>
      <vt:lpstr>Mở đầu: Này là bánh thơm rượu nho lành khấn nguyện xin Chúa hãy nhận cho.</vt:lpstr>
      <vt:lpstr>1. Kính dâng Ngài này bánh thơm rượu nho lành bàn tay giọt mồ hôi thành của lễ. Dâng Chúa tình yêu đây tâm hồn sự sống của con chính tay người hiệp với lòng Cha dâng lên Ngài Chúa tình yêu của lễ ngàn dâng cùng bánh rượu nho.</vt:lpstr>
      <vt:lpstr>ĐK: Này của lễ xin tiến dâng. Nguyện dâng lên Cha chí nhân Chúa tình yêu. </vt:lpstr>
      <vt:lpstr>2. Nỗi u hoài ngày tháng qua xin dâng Ngài từ lâu thầm nguyện xin Ngài thương đến. Dâng Chúa lời ca tương lai này hạnh phúc đời con trong tay Ngài hòa khúc tạ ơn Cha nhân từ Chúa tình yêu thành kính nguyện dâng cùng bánh rượu nho.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567</cp:revision>
  <dcterms:created xsi:type="dcterms:W3CDTF">2021-12-01T03:00:51Z</dcterms:created>
  <dcterms:modified xsi:type="dcterms:W3CDTF">2021-12-11T02:59:19Z</dcterms:modified>
</cp:coreProperties>
</file>