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HÒA TIẾNG HÁT NGỢI KHEN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Việt Khôi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a:solidFill>
                  <a:schemeClr val="bg1"/>
                </a:solidFill>
                <a:latin typeface="Times New Roman" pitchFamily="18" charset="0"/>
                <a:cs typeface="Times New Roman" pitchFamily="18" charset="0"/>
              </a:rPr>
              <a:t>ĐK: Nào ta đi về nhà Chúa ta nhịp nhàng mau bước lên đền. Nào ta đi về nhà Chúa ta cùng hòa tiếng hát ngợi khen.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Chính Người là thiên Chúa ta thờ. Tiến vào cùng chúc tụng Danh Thánh. Đấng Chí Tôn vạn đại đã tác sinh mọi loài. Và hằng yêu ta đến muôn muôn ngàn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Chính Người là thiên Chúa muôn loài. Tín trung và siêu việt cõi thế. Thánh đức muôn ngàn đời Chúa chí nhân mọi loài. Ngài là Vua trên các vua trần ai.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Hát lên ngợi khen Đấng cửu trùng. Tán tụng tình yêu Ngài kiên vững. Chúa mến yêu loài người đã gánh thay tội đời. Để đời ta luôn sống trong bao niềm.</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798</TotalTime>
  <Words>151</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HÒA TIẾNG HÁT NGỢI KHEN Việt Khôi</vt:lpstr>
      <vt:lpstr>ĐK: Nào ta đi về nhà Chúa ta nhịp nhàng mau bước lên đền. Nào ta đi về nhà Chúa ta cùng hòa tiếng hát ngợi khen.</vt:lpstr>
      <vt:lpstr>1/ Chính Người là thiên Chúa ta thờ. Tiến vào cùng chúc tụng Danh Thánh. Đấng Chí Tôn vạn đại đã tác sinh mọi loài. Và hằng yêu ta đến muôn muôn ngàn đời.</vt:lpstr>
      <vt:lpstr>2/ Chính Người là thiên Chúa muôn loài. Tín trung và siêu việt cõi thế. Thánh đức muôn ngàn đời Chúa chí nhân mọi loài. Ngài là Vua trên các vua trần ai.</vt:lpstr>
      <vt:lpstr>3/ Hát lên ngợi khen Đấng cửu trùng. Tán tụng tình yêu Ngài kiên vững. Chúa mến yêu loài người đã gánh thay tội đời. Để đời ta luôn sống trong bao niềm.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230</cp:revision>
  <dcterms:created xsi:type="dcterms:W3CDTF">2021-12-01T03:00:51Z</dcterms:created>
  <dcterms:modified xsi:type="dcterms:W3CDTF">2021-12-05T11:34:07Z</dcterms:modified>
</cp:coreProperties>
</file>