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HÔM NAY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TOÀN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J.F.Wade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C.F.Gounod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Việt: Duy Ân Mai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Hôm nay toàn dân Chúa Trời, vui mừng chiến thắng khải hoàn. Hân hoan trông về Bê-lem với muôn lòng thành. Chúa ta đã giáng sinh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Vua vũ trụ vua Thiên đình. Nhân gian hãy mau đến tôn thờ. Nhân gian hãy mau đến tôn thờ. Nay Đấng muôn dân đang chờ đã sinh làm Người.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Ngôi Hai kìa đã xuống trần, khiêm nhường sinh chốn hang lừa. Con xin dâng niềm ủi an thiết tha dịu dàng. Chúa ta đã giáng sinh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Vua vũ trụ vua Thiên đình. Nhân gian hãy mau đến tôn thờ. Nhân gian hãy mau đến tôn thờ. Nay Đấng muôn dân đang chờ đã sinh làm Người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3661</TotalTime>
  <Words>139</Words>
  <Application>Microsoft Office PowerPoint</Application>
  <PresentationFormat>On-screen Show (16:9)</PresentationFormat>
  <Paragraphs>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HÔM NAY TOÀN DÂN  Nhạc, J.F.Wade - C.F.Gounod  Lời Việt: Duy Ân Mai</vt:lpstr>
      <vt:lpstr>1. Hôm nay toàn dân Chúa Trời, vui mừng chiến thắng khải hoàn. Hân hoan trông về Bê-lem với muôn lòng thành. Chúa ta đã giáng sinh, </vt:lpstr>
      <vt:lpstr>Vua vũ trụ vua Thiên đình. Nhân gian hãy mau đến tôn thờ. Nhân gian hãy mau đến tôn thờ. Nay Đấng muôn dân đang chờ đã sinh làm Người.</vt:lpstr>
      <vt:lpstr>2. Ngôi Hai kìa đã xuống trần, khiêm nhường sinh chốn hang lừa. Con xin dâng niềm ủi an thiết tha dịu dàng. Chúa ta đã giáng sinh, </vt:lpstr>
      <vt:lpstr>Vua vũ trụ vua Thiên đình. Nhân gian hãy mau đến tôn thờ. Nhân gian hãy mau đến tôn thờ. Nay Đấng muôn dân đang chờ đã sinh làm Người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1398</cp:revision>
  <dcterms:created xsi:type="dcterms:W3CDTF">2021-12-01T03:00:51Z</dcterms:created>
  <dcterms:modified xsi:type="dcterms:W3CDTF">2021-12-21T13:22:45Z</dcterms:modified>
</cp:coreProperties>
</file>