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HƯƠNG HOA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Này con dâng về Nhan Chúa muôn đời, như làn hương nhẹ bay lên vút cao. Tươi đóa sen hồng. Dâng lên Chúa muôn trùng, đẹp tươi như gấm hoa. Lời con lên trời như thể cánh diều, xin tình yêu gọi con luôn vút cao, mà lòng hướng lên trời, ình thương thiết tha (a...)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Đây bánh rượu thơm ngon, hương (à) hoa yêu dấu quê nhà. Nguyện dâng lên Chúa (ơ) với bao nỗi niềm (ờ) chung, bao năm trong đời trông cõi trời với nhiều nhung nhớ, bao năm trong đời, xin Chúa Trời mãi chở che.</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Bao ước vọng ngày đêm dâng (à) lên Thiên Chúa nhân hiền. Đời con trong Chúa (ơ) sáng lên những niềm (ờ) vui. Con như bông hồng tay Chúa dệt để hoài tươi thắm, con như con thuyền tay Chúa dìu mãi bình 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1703</TotalTime>
  <Words>187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HƯƠNG HOA Phanxicô</vt:lpstr>
      <vt:lpstr>ĐK. Này con dâng về Nhan Chúa muôn đời, như làn hương nhẹ bay lên vút cao. Tươi đóa sen hồng. Dâng lên Chúa muôn trùng, đẹp tươi như gấm hoa. Lời con lên trời như thể cánh diều, xin tình yêu gọi con luôn vút cao, mà lòng hướng lên trời, ình thương thiết tha (a...)</vt:lpstr>
      <vt:lpstr>1. Đây bánh rượu thơm ngon, hương (à) hoa yêu dấu quê nhà. Nguyện dâng lên Chúa (ơ) với bao nỗi niềm (ờ) chung, bao năm trong đời trông cõi trời với nhiều nhung nhớ, bao năm trong đời, xin Chúa Trời mãi chở che.</vt:lpstr>
      <vt:lpstr>2. Bao ước vọng ngày đêm dâng (à) lên Thiên Chúa nhân hiền. Đời con trong Chúa (ơ) sáng lên những niềm (ờ) vui. Con như bông hồng tay Chúa dệt để hoài tươi thắm, con như con thuyền tay Chúa dìu mãi bình yên.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580</cp:revision>
  <dcterms:created xsi:type="dcterms:W3CDTF">2021-12-01T03:00:51Z</dcterms:created>
  <dcterms:modified xsi:type="dcterms:W3CDTF">2021-12-11T03:42:30Z</dcterms:modified>
</cp:coreProperties>
</file>