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HƯƠNG HOA RUỘNG ĐỒNG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Hương Vĩnh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Giọt mồ hôi thắm trên ruộng đồng mùa lúa mới nay đã trổ bông, bao tháng ngày vất vả nhọc công, nay trong vườn nho chín </a:t>
            </a:r>
            <a:r>
              <a:rPr lang="vi-VN" sz="4000" b="1">
                <a:solidFill>
                  <a:schemeClr val="bg1"/>
                </a:solidFill>
                <a:latin typeface="Times New Roman" pitchFamily="18" charset="0"/>
                <a:cs typeface="Times New Roman" pitchFamily="18" charset="0"/>
              </a:rPr>
              <a:t>lừng </a:t>
            </a:r>
            <a:r>
              <a:rPr lang="vi-VN" sz="4000" b="1" smtClean="0">
                <a:solidFill>
                  <a:schemeClr val="bg1"/>
                </a:solidFill>
                <a:latin typeface="Times New Roman" pitchFamily="18" charset="0"/>
                <a:cs typeface="Times New Roman" pitchFamily="18" charset="0"/>
              </a:rPr>
              <a:t>hương</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Đây hương hoa ruộng đồng con xin dâng, bánh thơm với rượu nho lành chất chứa bao là hồng ân. Tâm tư con chan hòa niềm vui hát lên muôn lời ca ngợi, xin chúc tụng danh chúa muôn </a:t>
            </a:r>
            <a:r>
              <a:rPr lang="vi-VN" b="1">
                <a:solidFill>
                  <a:schemeClr val="bg1"/>
                </a:solidFill>
                <a:latin typeface="Times New Roman" pitchFamily="18" charset="0"/>
                <a:cs typeface="Times New Roman" pitchFamily="18" charset="0"/>
              </a:rPr>
              <a:t>đời</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Lời nguyện con thiết tha dạt dào, tựa khói trắng nghi ngút trời cao, đây lễ vật thắm đầy tin yêu, con khấu đầu dâng tiến tòa cao.</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2070</TotalTime>
  <Words>120</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HƯƠNG HOA RUỘNG ĐỒNG Hương Vĩnh</vt:lpstr>
      <vt:lpstr>1/ Giọt mồ hôi thắm trên ruộng đồng mùa lúa mới nay đã trổ bông, bao tháng ngày vất vả nhọc công, nay trong vườn nho chín lừng hương.</vt:lpstr>
      <vt:lpstr>ĐK: Đây hương hoa ruộng đồng con xin dâng, bánh thơm với rượu nho lành chất chứa bao là hồng ân. Tâm tư con chan hòa niềm vui hát lên muôn lời ca ngợi, xin chúc tụng danh chúa muôn đời.</vt:lpstr>
      <vt:lpstr>2/ Lời nguyện con thiết tha dạt dào, tựa khói trắng nghi ngút trời cao, đây lễ vật thắm đầy tin yêu, con khấu đầu dâng tiến tòa cao.</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765</cp:revision>
  <dcterms:created xsi:type="dcterms:W3CDTF">2021-12-01T03:00:51Z</dcterms:created>
  <dcterms:modified xsi:type="dcterms:W3CDTF">2021-12-13T22:23:18Z</dcterms:modified>
</cp:coreProperties>
</file>