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HƯƠNG KINH DẠT DÀO</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Văn Chi</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Dạt dào lời hương kinh bay lên trước ngai tòa Chúa như hương trầm nghi ngút triền miên. Lời kinh thắm thiết nguyện cầu xin Ngài nhận lấy tâm tình hiến dâng, phút giây bao diệu </a:t>
            </a:r>
            <a:r>
              <a:rPr lang="vi-VN" sz="4800" b="1">
                <a:solidFill>
                  <a:schemeClr val="bg1"/>
                </a:solidFill>
                <a:latin typeface="Times New Roman" pitchFamily="18" charset="0"/>
                <a:cs typeface="Times New Roman" pitchFamily="18" charset="0"/>
              </a:rPr>
              <a:t>huyền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dâng Chúa trót cả tâm tư trái tim bé nhỏ gói ghém bao nhiêu mộng ước xa xôi. Đây tình yêu bé bỏng tầm thường dâng Ngài nào đâu xứng đáng nhưng con tin hiến dâng về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Chúa tất cả tương lai dĩ vãng hiện tại với những đau thương phủ kín tâm tư. Bao buồn vui kết hợp dâng về như làn hương kinh thơm ngát trên đôi tay hiến dâng về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2397</TotalTime>
  <Words>135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HƯƠNG KINH DẠT DÀO Lm. Văn Chi</vt:lpstr>
      <vt:lpstr>ĐK. Dạt dào lời hương kinh bay lên trước ngai tòa Chúa như hương trầm nghi ngút triền miên. Lời kinh thắm thiết nguyện cầu xin Ngài nhận lấy tâm tình hiến dâng, phút giây bao diệu huyền.</vt:lpstr>
      <vt:lpstr>1. Con dâng Chúa trót cả tâm tư trái tim bé nhỏ gói ghém bao nhiêu mộng ước xa xôi. Đây tình yêu bé bỏng tầm thường dâng Ngài nào đâu xứng đáng nhưng con tin hiến dâng về Ngài.</vt:lpstr>
      <vt:lpstr>2. Dâng lên Chúa tất cả tương lai dĩ vãng hiện tại với những đau thương phủ kín tâm tư. Bao buồn vui kết hợp dâng về như làn hương kinh thơm ngát trên đôi tay hiến dâng về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896</cp:revision>
  <dcterms:created xsi:type="dcterms:W3CDTF">2021-12-01T03:00:51Z</dcterms:created>
  <dcterms:modified xsi:type="dcterms:W3CDTF">2021-12-14T22:39:41Z</dcterms:modified>
</cp:coreProperties>
</file>