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HƯƠNG LÒNG 1</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Nguyễn Chánh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a:t>
            </a:r>
            <a:r>
              <a:rPr lang="vi-VN" b="1" smtClean="0">
                <a:solidFill>
                  <a:schemeClr val="bg1"/>
                </a:solidFill>
                <a:latin typeface="Times New Roman" pitchFamily="18" charset="0"/>
                <a:cs typeface="Times New Roman" pitchFamily="18" charset="0"/>
              </a:rPr>
              <a:t>. Đoàn con dâng tiển Chúa quyền linh. </a:t>
            </a:r>
            <a:r>
              <a:rPr lang="vi-VN" b="1">
                <a:solidFill>
                  <a:schemeClr val="bg1"/>
                </a:solidFill>
                <a:latin typeface="Times New Roman" pitchFamily="18" charset="0"/>
                <a:cs typeface="Times New Roman" pitchFamily="18" charset="0"/>
              </a:rPr>
              <a:t>Rượu nho bánh miến đây lòng thành. Hoà theo hương khói bay trời cao. Cúi xin Ngài hãy thương nhận của lễ vẹn tuyền.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Trầm hương thơm ngát tiến về Cha. Hoà theo câu hát dâng về Ngài. Niềm tin năm tháng không nhạt phai. Kính dâng Ngài bao vui buồn mỗi bước gian </a:t>
            </a:r>
            <a:r>
              <a:rPr lang="vi-VN" b="1">
                <a:solidFill>
                  <a:schemeClr val="bg1"/>
                </a:solidFill>
                <a:latin typeface="Times New Roman" pitchFamily="18" charset="0"/>
                <a:cs typeface="Times New Roman" pitchFamily="18" charset="0"/>
              </a:rPr>
              <a:t>trần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Rượu nho bánh miến sẽ trở nên Mình thánh máu thánh bao nhiệm mầu. Lòng tin kiên vững đem hạnh phúc. Khói hương trầm đưa con về cõi phúc thiên đàng.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cùng dâng lên, tấm lòng thanh khiết đời con. Xin cùng dâng lên, khó khăn cuộc sống. Xin Chúa hãy thương nhận cho. Biến thành của lễ tình yêu.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2071</TotalTime>
  <Words>154</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HƯƠNG LÒNG 1 Nguyễn Chánh</vt:lpstr>
      <vt:lpstr>1. Đoàn con dâng tiển Chúa quyền linh. Rượu nho bánh miến đây lòng thành. Hoà theo hương khói bay trời cao. Cúi xin Ngài hãy thương nhận của lễ vẹn tuyền.</vt:lpstr>
      <vt:lpstr>2. Trầm hương thơm ngát tiến về Cha. Hoà theo câu hát dâng về Ngài. Niềm tin năm tháng không nhạt phai. Kính dâng Ngài bao vui buồn mỗi bước gian trần.</vt:lpstr>
      <vt:lpstr>3. Rượu nho bánh miến sẽ trở nên Mình thánh máu thánh bao nhiệm mầu. Lòng tin kiên vững đem hạnh phúc. Khói hương trầm đưa con về cõi phúc thiên đàng.</vt:lpstr>
      <vt:lpstr>ĐK. Xin cùng dâng lên, tấm lòng thanh khiết đời con. Xin cùng dâng lên, khó khăn cuộc sống. Xin Chúa hãy thương nhận cho. Biến thành của lễ tình yêu.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769</cp:revision>
  <dcterms:created xsi:type="dcterms:W3CDTF">2021-12-01T03:00:51Z</dcterms:created>
  <dcterms:modified xsi:type="dcterms:W3CDTF">2021-12-12T23:13:39Z</dcterms:modified>
</cp:coreProperties>
</file>