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HƯƠNG TRẦM DÂNG CHÚA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Khoa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Ngước mắt con nguyện khẩn cầu xin cho muôn người hiệp nhau, tâm tư cùng dâng lên Chúa Bánh Rượu thơm ngát hương lòng, nguyện Chúa thương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Hương trầm bay nghi ngút tâm hồn nguyện dâng Chúa. Xin dâng lên này lễ vật, xin dâng lên trọn tình con, xin dâng lên trọn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Ước mơ cho lời kinh cầu như muôn hương trầm bay cao. Dâng lên cùng dâng lên Chúa tấm lòng yêu mến dạt dào, nguyện tiến dâng lên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111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HƯƠNG TRẦM DÂNG CHÚA Lm. Văn Khoa</vt:lpstr>
      <vt:lpstr>1/ Ngước mắt con nguyện khẩn cầu xin cho muôn người hiệp nhau, tâm tư cùng dâng lên Chúa Bánh Rượu thơm ngát hương lòng, nguyện Chúa thương tình nhận cho.</vt:lpstr>
      <vt:lpstr>ĐK. Hương trầm bay nghi ngút tâm hồn nguyện dâng Chúa. Xin dâng lên này lễ vật, xin dâng lên trọn tình con, xin dâng lên trọn tình con.</vt:lpstr>
      <vt:lpstr>2/ Ước mơ cho lời kinh cầu như muôn hương trầm bay cao. Dâng lên cùng dâng lên Chúa tấm lòng yêu mến dạt dào, nguyện tiến dâng lên trời cao.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710</cp:revision>
  <dcterms:created xsi:type="dcterms:W3CDTF">2021-12-01T03:00:51Z</dcterms:created>
  <dcterms:modified xsi:type="dcterms:W3CDTF">2021-12-12T07:57:58Z</dcterms:modified>
</cp:coreProperties>
</file>