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HƯƠNG TÌNH DÂNG HIẾN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Liên Bình Định</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Xin dâng Cha tình hồng với bánh khiết tinh, hương yêu thương dạt dào với trái tim son. Hợp cùng với rượu nồng hiến trước thiên nhan, Chúa muôn loài nhận lấy tình con dâng hiến</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Dâng lên Cha lời nguyện với suối yêu thương, tay đan tay hòa nhịp với suối thủy chung. Cùng hợp với rượu nồng hiến trước thiên nhan, Cha nhân hiền nhận lấy dủ thương </a:t>
            </a:r>
            <a:r>
              <a:rPr lang="vi-VN" sz="4800" b="1">
                <a:solidFill>
                  <a:schemeClr val="bg1"/>
                </a:solidFill>
                <a:latin typeface="Times New Roman" pitchFamily="18" charset="0"/>
                <a:cs typeface="Times New Roman" pitchFamily="18" charset="0"/>
              </a:rPr>
              <a:t>con </a:t>
            </a:r>
            <a:r>
              <a:rPr lang="vi-VN" sz="4800" b="1" smtClean="0">
                <a:solidFill>
                  <a:schemeClr val="bg1"/>
                </a:solidFill>
                <a:latin typeface="Times New Roman" pitchFamily="18" charset="0"/>
                <a:cs typeface="Times New Roman" pitchFamily="18" charset="0"/>
              </a:rPr>
              <a:t>cùng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Nguyện thề đời con mãi mãi bên nhau, như nai kia mỏi ngóng tìm gặp suối nước. Xin dâng Cha nguyện ước sống đời tân hôn, tháng năm dài chỉ là một thoáng </a:t>
            </a:r>
            <a:r>
              <a:rPr lang="vi-VN" sz="4800" b="1">
                <a:solidFill>
                  <a:schemeClr val="bg1"/>
                </a:solidFill>
                <a:latin typeface="Times New Roman" pitchFamily="18" charset="0"/>
                <a:cs typeface="Times New Roman" pitchFamily="18" charset="0"/>
              </a:rPr>
              <a:t>qua </a:t>
            </a:r>
            <a:r>
              <a:rPr lang="vi-VN" sz="4800" b="1" smtClean="0">
                <a:solidFill>
                  <a:schemeClr val="bg1"/>
                </a:solidFill>
                <a:latin typeface="Times New Roman" pitchFamily="18" charset="0"/>
                <a:cs typeface="Times New Roman" pitchFamily="18" charset="0"/>
              </a:rPr>
              <a:t>mau</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Mai ngày dù cho sóng gió miên man, con tin luôn có Chúa phù trợ chăn dắt. Chỉ còn lại thỏa ước suốt đời bên nhau, với bao là tuyệt đẹp tình yêu </a:t>
            </a:r>
            <a:r>
              <a:rPr lang="vi-VN" sz="5400" b="1">
                <a:solidFill>
                  <a:schemeClr val="bg1"/>
                </a:solidFill>
                <a:latin typeface="Times New Roman" pitchFamily="18" charset="0"/>
                <a:cs typeface="Times New Roman" pitchFamily="18" charset="0"/>
              </a:rPr>
              <a:t>thanh </a:t>
            </a:r>
            <a:r>
              <a:rPr lang="vi-VN" sz="5400" b="1" smtClean="0">
                <a:solidFill>
                  <a:schemeClr val="bg1"/>
                </a:solidFill>
                <a:latin typeface="Times New Roman" pitchFamily="18" charset="0"/>
                <a:cs typeface="Times New Roman" pitchFamily="18" charset="0"/>
              </a:rPr>
              <a:t>cao</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2388</TotalTime>
  <Words>172</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HƯƠNG TÌNH DÂNG HIẾN Liên Bình Định</vt:lpstr>
      <vt:lpstr>ĐK. Xin dâng Cha tình hồng với bánh khiết tinh, hương yêu thương dạt dào với trái tim son. Hợp cùng với rượu nồng hiến trước thiên nhan, Chúa muôn loài nhận lấy tình con dâng hiến. </vt:lpstr>
      <vt:lpstr>**Dâng lên Cha lời nguyện với suối yêu thương, tay đan tay hòa nhịp với suối thủy chung. Cùng hợp với rượu nồng hiến trước thiên nhan, Cha nhân hiền nhận lấy dủ thương con cùng.</vt:lpstr>
      <vt:lpstr>1/ Nguyện thề đời con mãi mãi bên nhau, như nai kia mỏi ngóng tìm gặp suối nước. Xin dâng Cha nguyện ước sống đời tân hôn, tháng năm dài chỉ là một thoáng qua mau.</vt:lpstr>
      <vt:lpstr>2/ Mai ngày dù cho sóng gió miên man, con tin luôn có Chúa phù trợ chăn dắt. Chỉ còn lại thỏa ước suốt đời bên nhau, với bao là tuyệt đẹp tình yêu thanh cao.</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890</cp:revision>
  <dcterms:created xsi:type="dcterms:W3CDTF">2021-12-01T03:00:51Z</dcterms:created>
  <dcterms:modified xsi:type="dcterms:W3CDTF">2021-12-14T22:30:14Z</dcterms:modified>
</cp:coreProperties>
</file>