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224" y="-79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smtClean="0">
                <a:solidFill>
                  <a:schemeClr val="bg1"/>
                </a:solidFill>
                <a:latin typeface="Times New Roman" pitchFamily="18" charset="0"/>
                <a:cs typeface="Times New Roman" pitchFamily="18" charset="0"/>
              </a:rPr>
              <a:t>HƯỚNG NHÌN CHÚA</a:t>
            </a:r>
            <a:br>
              <a:rPr lang="vi-VN" b="1" smtClean="0">
                <a:solidFill>
                  <a:schemeClr val="bg1"/>
                </a:solidFill>
                <a:latin typeface="Times New Roman" pitchFamily="18" charset="0"/>
                <a:cs typeface="Times New Roman" pitchFamily="18" charset="0"/>
              </a:rPr>
            </a:br>
            <a:r>
              <a:rPr lang="vi-VN" b="1" smtClean="0">
                <a:solidFill>
                  <a:schemeClr val="bg1"/>
                </a:solidFill>
                <a:latin typeface="Times New Roman" pitchFamily="18" charset="0"/>
                <a:cs typeface="Times New Roman" pitchFamily="18" charset="0"/>
              </a:rPr>
              <a:t>Viết Chung</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smtClean="0">
                <a:solidFill>
                  <a:schemeClr val="bg1"/>
                </a:solidFill>
                <a:latin typeface="Times New Roman" pitchFamily="18" charset="0"/>
                <a:cs typeface="Times New Roman" pitchFamily="18" charset="0"/>
              </a:rPr>
              <a:t>ĐK. Ngày đêm mắt con luôn hướng nhìn về Chúa, vì Chúa gỡ chân con thoát khỏi lưới dò. Xin Chúa đoái nhìn và thương nghe tiếng con kêu. Vì con cô độc và thân con khổ đau.</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smtClean="0">
                <a:solidFill>
                  <a:schemeClr val="bg1"/>
                </a:solidFill>
                <a:latin typeface="Times New Roman" pitchFamily="18" charset="0"/>
                <a:cs typeface="Times New Roman" pitchFamily="18" charset="0"/>
              </a:rPr>
              <a:t>1. Chúa khiến lòng con hết ưu phiền, Chúa cứu đời con khỏi sầu vương. Đoái thương con vất vả đảo điên, thứ tha cho tất cả tội khiên.</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vi-VN" sz="4800" b="1" smtClean="0">
                <a:solidFill>
                  <a:schemeClr val="bg1"/>
                </a:solidFill>
                <a:latin typeface="Times New Roman" pitchFamily="18" charset="0"/>
                <a:cs typeface="Times New Roman" pitchFamily="18" charset="0"/>
              </a:rPr>
              <a:t>2. Giữa ác thù muôn ức muôn nghìn, Chúa giữ mạng con được bình yên. Vững tâm liêm chính đợi trông Chúa, Is-ra-el thoát khỏi nguy biến.</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TotalTime>
  <Words>112</Words>
  <Application>Microsoft Office PowerPoint</Application>
  <PresentationFormat>On-screen Show (16:9)</PresentationFormat>
  <Paragraphs>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HƯỚNG NHÌN CHÚA Viết Chung</vt:lpstr>
      <vt:lpstr>ĐK. Ngày đêm mắt con luôn hướng nhìn về Chúa, vì Chúa gỡ chân con thoát khỏi lưới dò. Xin Chúa đoái nhìn và thương nghe tiếng con kêu. Vì con cô độc và thân con khổ đau.</vt:lpstr>
      <vt:lpstr>1. Chúa khiến lòng con hết ưu phiền, Chúa cứu đời con khỏi sầu vương. Đoái thương con vất vả đảo điên, thứ tha cho tất cả tội khiên.</vt:lpstr>
      <vt:lpstr>2. Giữa ác thù muôn ức muôn nghìn, Chúa giữ mạng con được bình yên. Vững tâm liêm chính đợi trông Chúa, Is-ra-el thoát khỏi nguy biến.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cp:revision>
  <dcterms:created xsi:type="dcterms:W3CDTF">2021-12-01T03:00:51Z</dcterms:created>
  <dcterms:modified xsi:type="dcterms:W3CDTF">2021-12-01T03:31:03Z</dcterms:modified>
</cp:coreProperties>
</file>