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200" b="1" smtClean="0">
                <a:solidFill>
                  <a:schemeClr val="bg1"/>
                </a:solidFill>
                <a:latin typeface="Times New Roman" pitchFamily="18" charset="0"/>
                <a:cs typeface="Times New Roman" pitchFamily="18" charset="0"/>
              </a:rPr>
              <a:t>HƯỚNG VỀ CHÚA</a:t>
            </a:r>
            <a:r>
              <a:rPr lang="en-US" sz="3200" b="1" smtClean="0">
                <a:solidFill>
                  <a:schemeClr val="bg1"/>
                </a:solidFill>
                <a:latin typeface="Times New Roman" pitchFamily="18" charset="0"/>
                <a:cs typeface="Times New Roman" pitchFamily="18" charset="0"/>
              </a:rPr>
              <a:t> </a:t>
            </a:r>
            <a:br>
              <a:rPr lang="en-US" sz="3200" b="1" smtClean="0">
                <a:solidFill>
                  <a:schemeClr val="bg1"/>
                </a:solidFill>
                <a:latin typeface="Times New Roman" pitchFamily="18" charset="0"/>
                <a:cs typeface="Times New Roman" pitchFamily="18" charset="0"/>
              </a:rPr>
            </a:br>
            <a:r>
              <a:rPr lang="vi-VN" sz="3200" b="1" smtClean="0">
                <a:solidFill>
                  <a:schemeClr val="bg1"/>
                </a:solidFill>
                <a:latin typeface="Times New Roman" pitchFamily="18" charset="0"/>
                <a:cs typeface="Times New Roman" pitchFamily="18" charset="0"/>
              </a:rPr>
              <a:t>Lm Kim Long</a:t>
            </a:r>
            <a:r>
              <a:rPr lang="en-US" sz="3200" b="1" smtClean="0">
                <a:solidFill>
                  <a:schemeClr val="bg1"/>
                </a:solidFill>
                <a:latin typeface="Times New Roman" pitchFamily="18" charset="0"/>
                <a:cs typeface="Times New Roman" pitchFamily="18" charset="0"/>
              </a:rPr>
              <a:t> </a:t>
            </a:r>
            <a:br>
              <a:rPr lang="en-US" sz="3200" b="1" smtClean="0">
                <a:solidFill>
                  <a:schemeClr val="bg1"/>
                </a:solidFill>
                <a:latin typeface="Times New Roman" pitchFamily="18" charset="0"/>
                <a:cs typeface="Times New Roman" pitchFamily="18" charset="0"/>
              </a:rPr>
            </a:br>
            <a:r>
              <a:rPr lang="vi-VN" sz="3200" b="1" smtClean="0">
                <a:solidFill>
                  <a:schemeClr val="bg1"/>
                </a:solidFill>
                <a:latin typeface="Times New Roman" pitchFamily="18" charset="0"/>
                <a:cs typeface="Times New Roman" pitchFamily="18" charset="0"/>
              </a:rPr>
              <a:t>Thánh Vịnh 42</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ĐK:Chúa ơi hồn con hướng về Chúa Tựa hoa hướng dương thắm mầu. Như nai vàng tìm đến suối trong. Hồn con trông đợi Chúa giữa cơn u sầu</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Bơ vơ kiếp sống gian trần, hồn con đêm ngày thao thức. Chúa ơi, hồn con mong về bên Chúa. Tàn héo trong vũng lệ sầu, đời con ê chề muôn nỗi, khát mong nghỉ yên bên Chúa nhân hiền.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 Tim con mang vết thương tình, từ lâu in hình sao sáng, Chúa ơi, hồn con ghi tạc tên Chúa. Ngày tháng mơ ước Thiên Đường, trần gian như lò nung nấu, đến khi nghỉ yên trong Chúa nhân từ.</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3. Lang thang trong trong chốn lưu đầy, hồn con như đàn nai khát. Chúa ơi, hồn con mong về bên Chúa. Ngày tháng mơ suối diệu huyền, vượt qua muôn đường chai đá. Chúa ơi,hồn con mong Chúa đêm ngày.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182</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HƯỚNG VỀ CHÚA  Lm Kim Long  Thánh Vịnh 42</vt:lpstr>
      <vt:lpstr>ĐK:Chúa ơi hồn con hướng về Chúa Tựa hoa hướng dương thắm mầu. Như nai vàng tìm đến suối trong. Hồn con trông đợi Chúa giữa cơn u sầu.</vt:lpstr>
      <vt:lpstr>1. Bơ vơ kiếp sống gian trần, hồn con đêm ngày thao thức. Chúa ơi, hồn con mong về bên Chúa. Tàn héo trong vũng lệ sầu, đời con ê chề muôn nỗi, khát mong nghỉ yên bên Chúa nhân hiền.</vt:lpstr>
      <vt:lpstr>2. Tim con mang vết thương tình, từ lâu in hình sao sáng, Chúa ơi, hồn con ghi tạc tên Chúa. Ngày tháng mơ ước Thiên Đường, trần gian như lò nung nấu, đến khi nghỉ yên trong Chúa nhân từ.</vt:lpstr>
      <vt:lpstr>3. Lang thang trong trong chốn lưu đầy, hồn con như đàn nai khát. Chúa ơi, hồn con mong về bên Chúa. Ngày tháng mơ suối diệu huyền, vượt qua muôn đường chai đá. Chúa ơi,hồn con mong Chúa đêm ngày.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29</cp:revision>
  <dcterms:created xsi:type="dcterms:W3CDTF">2021-12-01T03:00:51Z</dcterms:created>
  <dcterms:modified xsi:type="dcterms:W3CDTF">2021-12-01T04:13:44Z</dcterms:modified>
</cp:coreProperties>
</file>