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HẠT MƯA THÁNH ÂN</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Thế Thông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Trần gian đang cằn khô Trần gian bao đêm chờ mong Trời cao xin đổ mưa Đấng Cứu Tinh cho đời Hồn con từ lâu nứt khô Vì thân trầm luân đắm mê Nguyện mưa hồng ân về thấm vết nẻ tâm </a:t>
            </a:r>
            <a:r>
              <a:rPr lang="vi-VN" sz="4800" b="1">
                <a:solidFill>
                  <a:schemeClr val="bg1"/>
                </a:solidFill>
                <a:latin typeface="Times New Roman" pitchFamily="18" charset="0"/>
                <a:cs typeface="Times New Roman" pitchFamily="18" charset="0"/>
              </a:rPr>
              <a:t>trí </a:t>
            </a:r>
            <a:r>
              <a:rPr lang="vi-VN" sz="4800" b="1" smtClean="0">
                <a:solidFill>
                  <a:schemeClr val="bg1"/>
                </a:solidFill>
                <a:latin typeface="Times New Roman" pitchFamily="18" charset="0"/>
                <a:cs typeface="Times New Roman" pitchFamily="18" charset="0"/>
              </a:rPr>
              <a:t>con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Con như là đất đã lâu cằn khô Chúa như là mưa tưới cho đời con Ôi từng giọt mưa rơi trên đất khô cằn Như triệu hồng ân làm nở hoa ân tình.</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Hạt mưa đang tỉ tê Hạt mưa cho ai ngủ mê Hạt mưa như là thôi thúc ta hãy quay về Về bên lòng Cha chí nhân mà nghe hạt mưa Thánh ân Thời gian nhẹ trôi tình Chúa lớn dần theo </a:t>
            </a:r>
            <a:r>
              <a:rPr lang="vi-VN" sz="4800" b="1">
                <a:solidFill>
                  <a:schemeClr val="bg1"/>
                </a:solidFill>
                <a:latin typeface="Times New Roman" pitchFamily="18" charset="0"/>
                <a:cs typeface="Times New Roman" pitchFamily="18" charset="0"/>
              </a:rPr>
              <a:t>tháng </a:t>
            </a:r>
            <a:r>
              <a:rPr lang="vi-VN" sz="4800" b="1" smtClean="0">
                <a:solidFill>
                  <a:schemeClr val="bg1"/>
                </a:solidFill>
                <a:latin typeface="Times New Roman" pitchFamily="18" charset="0"/>
                <a:cs typeface="Times New Roman" pitchFamily="18" charset="0"/>
              </a:rPr>
              <a:t>năm</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Hạt mưa rơi nhẹ rơi Hạt mưa giăng giăng ngàn nơi Hạt mưa không ngừng tuôn xuống khắp chốn gian trần Hạt mưa tình yêu chứa chan Hạt mưa dành cho thế nhân Kìa bao chồi non bừng sống với hạt mưa </a:t>
            </a:r>
            <a:r>
              <a:rPr lang="vi-VN" sz="4800" b="1">
                <a:solidFill>
                  <a:schemeClr val="bg1"/>
                </a:solidFill>
                <a:latin typeface="Times New Roman" pitchFamily="18" charset="0"/>
                <a:cs typeface="Times New Roman" pitchFamily="18" charset="0"/>
              </a:rPr>
              <a:t>Thánh </a:t>
            </a:r>
            <a:r>
              <a:rPr lang="vi-VN" sz="4800" b="1" smtClean="0">
                <a:solidFill>
                  <a:schemeClr val="bg1"/>
                </a:solidFill>
                <a:latin typeface="Times New Roman" pitchFamily="18" charset="0"/>
                <a:cs typeface="Times New Roman" pitchFamily="18" charset="0"/>
              </a:rPr>
              <a:t>ân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4. Hạt mưa rơi triền miên Hạt mưa như ru bình yên Hạt mưa như là câu hát thiết tha êm đềm Dù cho đời bao dối gian Dù cho đời bao khóc than Tình Cha ủi an đổ xuống những hạt mưa </a:t>
            </a:r>
            <a:r>
              <a:rPr lang="vi-VN" sz="4800" b="1">
                <a:solidFill>
                  <a:schemeClr val="bg1"/>
                </a:solidFill>
                <a:latin typeface="Times New Roman" pitchFamily="18" charset="0"/>
                <a:cs typeface="Times New Roman" pitchFamily="18" charset="0"/>
              </a:rPr>
              <a:t>Thánh </a:t>
            </a:r>
            <a:r>
              <a:rPr lang="vi-VN" sz="4800" b="1" smtClean="0">
                <a:solidFill>
                  <a:schemeClr val="bg1"/>
                </a:solidFill>
                <a:latin typeface="Times New Roman" pitchFamily="18" charset="0"/>
                <a:cs typeface="Times New Roman" pitchFamily="18" charset="0"/>
              </a:rPr>
              <a:t>ân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229</Words>
  <Application>Microsoft Office PowerPoint</Application>
  <PresentationFormat>On-screen Show (16:9)</PresentationFormat>
  <Paragraphs>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HẠT MƯA THÁNH ÂN Thế Thông</vt:lpstr>
      <vt:lpstr>1. Trần gian đang cằn khô Trần gian bao đêm chờ mong Trời cao xin đổ mưa Đấng Cứu Tinh cho đời Hồn con từ lâu nứt khô Vì thân trầm luân đắm mê Nguyện mưa hồng ân về thấm vết nẻ tâm trí con.</vt:lpstr>
      <vt:lpstr>ĐK. Con như là đất đã lâu cằn khô Chúa như là mưa tưới cho đời con Ôi từng giọt mưa rơi trên đất khô cằn Như triệu hồng ân làm nở hoa ân tình.</vt:lpstr>
      <vt:lpstr>2. Hạt mưa đang tỉ tê Hạt mưa cho ai ngủ mê Hạt mưa như là thôi thúc ta hãy quay về Về bên lòng Cha chí nhân mà nghe hạt mưa Thánh ân Thời gian nhẹ trôi tình Chúa lớn dần theo tháng năm.</vt:lpstr>
      <vt:lpstr>3. Hạt mưa rơi nhẹ rơi Hạt mưa giăng giăng ngàn nơi Hạt mưa không ngừng tuôn xuống khắp chốn gian trần Hạt mưa tình yêu chứa chan Hạt mưa dành cho thế nhân Kìa bao chồi non bừng sống với hạt mưa Thánh ân.</vt:lpstr>
      <vt:lpstr>4. Hạt mưa rơi triền miên Hạt mưa như ru bình yên Hạt mưa như là câu hát thiết tha êm đềm Dù cho đời bao dối gian Dù cho đời bao khóc than Tình Cha ủi an đổ xuống những hạt mưa Thánh ân.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90</cp:revision>
  <dcterms:created xsi:type="dcterms:W3CDTF">2021-12-01T03:00:51Z</dcterms:created>
  <dcterms:modified xsi:type="dcterms:W3CDTF">2021-12-02T06:50:51Z</dcterms:modified>
</cp:coreProperties>
</file>