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HỒI CHUÔNG THÁNH THÓT</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Từ Duyên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Hồi chuông thánh thót âm vang như gọi con về. Hồi chuông réo rắt dẫn đưa con về bến mê. Tìm về với Cha yêu thương hạnh phúc dâng cao. Tìm về với Cha suối nguồn thánh ân vô bờ.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Ăn năn quay trở về tìm tháng ngày đã qua. Bao năm con dại khờ để đánh mất tình Cha. Xin Cha thương dủ tình đừng chấp tội lỗi con. Bao yêu thương tràn đầy và đỡ nâng con hoài.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Hồi chuông hối thức tin yêu con về bên Ngài. Quỳ dâng khấn ước Chúa ơi tha tội lỗi con. Tìm về với Cha yêu thương ngập lối con đi. Tìm về với Cha sáng ngời ước mơ cuộc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Hồi chuông thánh thót đưa con đi về giáo đường. Nhìn lên tượng Chúa thấy tim con buồn tái tê. Vì này lắm khi con đây phụ nghĩa ơn Cha. Giờ này ước mong nép mình dưới tôn nhan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913</TotalTime>
  <Words>189</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HỒI CHUÔNG THÁNH THÓT Lm. Từ Duyên</vt:lpstr>
      <vt:lpstr>1/ Hồi chuông thánh thót âm vang như gọi con về. Hồi chuông réo rắt dẫn đưa con về bến mê. Tìm về với Cha yêu thương hạnh phúc dâng cao. Tìm về với Cha suối nguồn thánh ân vô bờ.</vt:lpstr>
      <vt:lpstr>ĐK: Ăn năn quay trở về tìm tháng ngày đã qua. Bao năm con dại khờ để đánh mất tình Cha. Xin Cha thương dủ tình đừng chấp tội lỗi con. Bao yêu thương tràn đầy và đỡ nâng con hoài.</vt:lpstr>
      <vt:lpstr>2/ Hồi chuông hối thức tin yêu con về bên Ngài. Quỳ dâng khấn ước Chúa ơi tha tội lỗi con. Tìm về với Cha yêu thương ngập lối con đi. Tìm về với Cha sáng ngời ước mơ cuộc đời.</vt:lpstr>
      <vt:lpstr>3/ Hồi chuông thánh thót đưa con đi về giáo đường. Nhìn lên tượng Chúa thấy tim con buồn tái tê. Vì này lắm khi con đây phụ nghĩa ơn Cha. Giờ này ước mong nép mình dưới tôn nhan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280</cp:revision>
  <dcterms:created xsi:type="dcterms:W3CDTF">2021-12-01T03:00:51Z</dcterms:created>
  <dcterms:modified xsi:type="dcterms:W3CDTF">2021-12-07T00:51:18Z</dcterms:modified>
</cp:coreProperties>
</file>