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 CON MONG NGÀI</a:t>
            </a:r>
            <a:b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Hỡi linh hồn khát khao tìm về tìm về bên Chúa hồn con khát khao. Đến bao giờ mới được được vào nhìn tận nhan Chúa mừng vui thỏa lòng.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Hỡi linh hồn u buồn tìm Ngài là nguồn sự sống ngày đêm ước mong. Hãy ca ngợi Chúa Trời tình Ngài rạng ngời muôn nơi Ngài đến cứu đời.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Chúa trung thành phúc lành trọn đời Ngài hằng thương ban ngàn muôn phúc lành. Hãy ca ngợi Chúa Trời điệu nhạc hòa bài ca mới mừng Chúa đất trời.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Chúa hỡi hồn con mong Ngài. Chúa hỡi hồn con tìm Ngài tựa nai vàng tìm về bến suối trong, tựa đất gầy chờ mong chút mưa nguồn.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138</Words>
  <Application>Microsoft Office PowerPoint</Application>
  <PresentationFormat>On-screen Show (16:9)</PresentationFormat>
  <Paragraphs>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HỒN CON MONG NGÀI Lm. Mi Trầm</vt:lpstr>
      <vt:lpstr>1 Hỡi linh hồn khát khao tìm về tìm về bên Chúa hồn con khát khao. Đến bao giờ mới được được vào nhìn tận nhan Chúa mừng vui thỏa lòng.</vt:lpstr>
      <vt:lpstr>2/ Hỡi linh hồn u buồn tìm Ngài là nguồn sự sống ngày đêm ước mong. Hãy ca ngợi Chúa Trời tình Ngài rạng ngời muôn nơi Ngài đến cứu đời.</vt:lpstr>
      <vt:lpstr>3. Chúa trung thành phúc lành trọn đời Ngài hằng thương ban ngàn muôn phúc lành. Hãy ca ngợi Chúa Trời điệu nhạc hòa bài ca mới mừng Chúa đất trời.</vt:lpstr>
      <vt:lpstr>ĐK: Chúa hỡi hồn con mong Ngài. Chúa hỡi hồn con tìm Ngài tựa nai vàng tìm về bến suối trong, tựa đất gầy chờ mong chút mưa nguồn.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63</cp:revision>
  <dcterms:created xsi:type="dcterms:W3CDTF">2021-11-30T02:00:37Z</dcterms:created>
  <dcterms:modified xsi:type="dcterms:W3CDTF">2021-11-30T04:29:55Z</dcterms:modified>
</cp:coreProperties>
</file>