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HỒN CON SẴN SÀNG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Hồn con đây sẵn sàng, thành tâm nâng phím đàn phụng mừng Chúa, van lạy Thiên Chúa chỗi mau dậy huyền cầm ơi để ta còn gọi thức giấc bình </a:t>
            </a:r>
            <a:r>
              <a:rPr lang="vi-VN" b="1">
                <a:solidFill>
                  <a:schemeClr val="bg1"/>
                </a:solidFill>
                <a:latin typeface="Times New Roman" pitchFamily="18" charset="0"/>
                <a:cs typeface="Times New Roman" pitchFamily="18" charset="0"/>
              </a:rPr>
              <a:t>minh</a:t>
            </a:r>
            <a:r>
              <a:rPr lang="vi-VN"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Nơi muôn dân con cảm tạ Ngài, giữa các nước con đàn kính Chúa, vì tình yêu Chúa cao ngập trời, tín trung Ngài vượt quá ngàn mây.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thống lãnh khắp cả địa cầu, ánh sáng chiếu chan hòa bốn hướng, nguyện dủ thương cứu nguy bạn Ngài cánh tay hãy giải thoát đoàn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Bao hư vô sức mạnh trần gian, chính Chúa giúp con đã chiến thắng, nhờ Ngài con xướng ca khải hoàn chính chân Ngài đạp nát thù nhân.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1069</TotalTime>
  <Words>141</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HỒN CON SẴN SÀNG Lm. Kim Long</vt:lpstr>
      <vt:lpstr>ĐK. Hồn con đây sẵn sàng, thành tâm nâng phím đàn phụng mừng Chúa, van lạy Thiên Chúa chỗi mau dậy huyền cầm ơi để ta còn gọi thức giấc bình minh.</vt:lpstr>
      <vt:lpstr>1. Nơi muôn dân con cảm tạ Ngài, giữa các nước con đàn kính Chúa, vì tình yêu Chúa cao ngập trời, tín trung Ngài vượt quá ngàn mây.</vt:lpstr>
      <vt:lpstr>2. Chúa thống lãnh khắp cả địa cầu, ánh sáng chiếu chan hòa bốn hướng, nguyện dủ thương cứu nguy bạn Ngài cánh tay hãy giải thoát đoàn con.</vt:lpstr>
      <vt:lpstr>3. Bao hư vô sức mạnh trần gian, chính Chúa giúp con đã chiến thắng, nhờ Ngài con xướng ca khải hoàn chính chân Ngài đạp nát thù nhân.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300</cp:revision>
  <dcterms:created xsi:type="dcterms:W3CDTF">2021-12-01T03:00:51Z</dcterms:created>
  <dcterms:modified xsi:type="dcterms:W3CDTF">2021-12-07T03:26:33Z</dcterms:modified>
</cp:coreProperties>
</file>