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HỒN CON VƯƠN LÊN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Hùng Lân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Hồn con nay vươn lên Chúa, con tin con cậy vào Ngài. Xin đừng để con thất vọng, xin đừng để con hổ ngươi.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Xin Chúa mở lượng từ bi, ra tay cứu độ những ai tin Ngài. Đường ngay nẻo chính trên đời, xin vì danh thánh ban lời dạy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Xin nhớ lại lượng người xưa dân riêng lưu lạc Chúa đưa trở về. Dù con sai lỗi trăm bề, chân thành sám hối chẳng hề uổng công.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Ai sống cho trọn niềm tin luôn luôn sẽ được Chúa trên thương tình. Và ai bác ái công bình, Cha hiền che chở giữ gìn ngày đêm.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Con sống giữa đời phù vân, đâu xao lãng được phúc vinh lâu bền. Đầy no ơn phúc Cha hiền, đất bừng hoa trái trăm miền hoà vui.</a:t>
            </a:r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Sông núi đang đợi mùa mưa, mây ơi hãy đổ xuống Vua công bình. Nở ra hỡi đất chúc lành, sinh vị Cứu Thế thoả tình đợi trông.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1227</TotalTime>
  <Words>205</Words>
  <Application>Microsoft Office PowerPoint</Application>
  <PresentationFormat>On-screen Show (16:9)</PresentationFormat>
  <Paragraphs>10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HỒN CON VƯƠN LÊN Hùng Lân</vt:lpstr>
      <vt:lpstr>ĐK. Hồn con nay vươn lên Chúa, con tin con cậy vào Ngài. Xin đừng để con thất vọng, xin đừng để con hổ ngươi.</vt:lpstr>
      <vt:lpstr>1. Xin Chúa mở lượng từ bi, ra tay cứu độ những ai tin Ngài. Đường ngay nẻo chính trên đời, xin vì danh thánh ban lời dạy con.</vt:lpstr>
      <vt:lpstr>2. Xin nhớ lại lượng người xưa dân riêng lưu lạc Chúa đưa trở về. Dù con sai lỗi trăm bề, chân thành sám hối chẳng hề uổng công.</vt:lpstr>
      <vt:lpstr>3. Ai sống cho trọn niềm tin luôn luôn sẽ được Chúa trên thương tình. Và ai bác ái công bình, Cha hiền che chở giữ gìn ngày đêm.</vt:lpstr>
      <vt:lpstr>4. Con sống giữa đời phù vân, đâu xao lãng được phúc vinh lâu bền. Đầy no ơn phúc Cha hiền, đất bừng hoa trái trăm miền hoà vui.</vt:lpstr>
      <vt:lpstr>5. Sông núi đang đợi mùa mưa, mây ơi hãy đổ xuống Vua công bình. Nở ra hỡi đất chúc lành, sinh vị Cứu Thế thoả tình đợi trông.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373</cp:revision>
  <dcterms:created xsi:type="dcterms:W3CDTF">2021-12-01T03:00:51Z</dcterms:created>
  <dcterms:modified xsi:type="dcterms:W3CDTF">2021-12-10T00:24:37Z</dcterms:modified>
</cp:coreProperties>
</file>