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 THƠ DÂNG CHÚA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Giang Ân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Tâm hồn bé thơ con dâng là dâng lên Chúa (i, i a i a) lễ vật hèn (i a i a) lễ vật hèn, nguyện dâng lên tiến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Dâng nguyện dâng, nguyện dâng bánh rượu tinh tuyền. Dâng nguyện dâng, nguyện dâng rượu bánh tinh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tuyền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Đây tình con, tình con chút tình đơn hèn. Con nguyện dâng, nguyện dâng lòng mến chân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Khi đời con, đời con những ngày vui buồn. Con nguyện dâng, nguyện dâng trọn xác thân này.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2691</TotalTime>
  <Words>119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HỒN THƠ DÂNG CHÚA Giang Ân</vt:lpstr>
      <vt:lpstr>ĐK. Tâm hồn bé thơ con dâng là dâng lên Chúa (i, i a i a) lễ vật hèn (i a i a) lễ vật hèn, nguyện dâng lên tiến dâng.</vt:lpstr>
      <vt:lpstr>1. Dâng nguyện dâng, nguyện dâng bánh rượu tinh tuyền. Dâng nguyện dâng, nguyện dâng rượu bánh tinh tuyền.</vt:lpstr>
      <vt:lpstr>2. Đây tình con, tình con chút tình đơn hèn. Con nguyện dâng, nguyện dâng lòng mến chân thành.</vt:lpstr>
      <vt:lpstr>3. Khi đời con, đời con những ngày vui buồn. Con nguyện dâng, nguyện dâng trọn xác thân này.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988</cp:revision>
  <dcterms:created xsi:type="dcterms:W3CDTF">2021-12-01T03:00:51Z</dcterms:created>
  <dcterms:modified xsi:type="dcterms:W3CDTF">2021-12-16T01:42:38Z</dcterms:modified>
</cp:coreProperties>
</file>