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smtClean="0">
                <a:solidFill>
                  <a:schemeClr val="bg1"/>
                </a:solidFill>
                <a:latin typeface="Times New Roman" pitchFamily="18" charset="0"/>
                <a:cs typeface="Times New Roman" pitchFamily="18" charset="0"/>
              </a:rPr>
              <a:t>HỒN VỌNG ĐẤNG CỨU TINH</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Đinh Công Huỳnh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Mây trên cao xanh hãy mưa Vị Công Chính. Mây ơi xin mưa hồng ân xuống trần gian. Vì toàn dân đang ngóng trông Ngôi Lời, đem tin vui rộng lan khắp cõi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Bao năm qua chôn vùi trong u mê, theo dương gian xa dần bóng Thiên Nhan. Khát khao từ lâu Vị Cứu Tinh đem bình an, chiếu ánh hào quang dọi sáng khắp trên đoàn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Dân ta ơi! Mau dọn đường quanh co, cho Ngôi Hai đến ngự giữa chúng ta. Ma-ra-na-tha, hãy đến xua tan lầm than, để cho trần gian được sống vui trong </a:t>
            </a:r>
            <a:r>
              <a:rPr lang="vi-VN" sz="5400" b="1">
                <a:solidFill>
                  <a:schemeClr val="bg1"/>
                </a:solidFill>
                <a:latin typeface="Times New Roman" pitchFamily="18" charset="0"/>
                <a:cs typeface="Times New Roman" pitchFamily="18" charset="0"/>
              </a:rPr>
              <a:t>hồng </a:t>
            </a:r>
            <a:r>
              <a:rPr lang="vi-VN" sz="5400" b="1" smtClean="0">
                <a:solidFill>
                  <a:schemeClr val="bg1"/>
                </a:solidFill>
                <a:latin typeface="Times New Roman" pitchFamily="18" charset="0"/>
                <a:cs typeface="Times New Roman" pitchFamily="18" charset="0"/>
              </a:rPr>
              <a:t>ân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Trong đêm khuya tim mỏi mòn trông mong, như nai kia mong tìm suối mát trong. Ngóng trông từng giây tựa lính canh mong hừng đông, Chúa ơi! Hãy đến vì chúng con đang đợi trông.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171</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HỒN VỌNG ĐẤNG CỨU TINH Đinh Công Huỳnh</vt:lpstr>
      <vt:lpstr>ĐK. Mây trên cao xanh hãy mưa Vị Công Chính. Mây ơi xin mưa hồng ân xuống trần gian. Vì toàn dân đang ngóng trông Ngôi Lời, đem tin vui rộng lan khắp cõi đời.</vt:lpstr>
      <vt:lpstr>1. Bao năm qua chôn vùi trong u mê, theo dương gian xa dần bóng Thiên Nhan. Khát khao từ lâu Vị Cứu Tinh đem bình an, chiếu ánh hào quang dọi sáng khắp trên đoàn con.</vt:lpstr>
      <vt:lpstr>2. Dân ta ơi! Mau dọn đường quanh co, cho Ngôi Hai đến ngự giữa chúng ta. Ma-ra-na-tha, hãy đến xua tan lầm than, để cho trần gian được sống vui trong hồng ân.</vt:lpstr>
      <vt:lpstr>3. Trong đêm khuya tim mỏi mòn trông mong, như nai kia mong tìm suối mát trong. Ngóng trông từng giây tựa lính canh mong hừng đông, Chúa ơi! Hãy đến vì chúng con đang đợi trông.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cp:revision>
  <dcterms:created xsi:type="dcterms:W3CDTF">2021-12-01T03:00:51Z</dcterms:created>
  <dcterms:modified xsi:type="dcterms:W3CDTF">2021-12-02T07:04:34Z</dcterms:modified>
</cp:coreProperties>
</file>