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HỒN ƠI HÃY CA TỤNG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ÐK: Hồn ơi hãy ca tụng Chúa Trời. Bao lâu còn được sống con muốn ca tụng Chúa luôn. Con tấu vang cung đàn tôn vinh Chúa tôn vinh Chúa trót cả đời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Ðừng cậy trông vua chúa quan quyền. Ðừng tin tưởng những người nơi trần gian. Họ vừa tắt hơi là về cùng tro bụi. Bao mộng ước tan rồi còn chi.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Kẻ cậy tin nơi Chúa đêm ngày, kẻ trông đợi Chúa Trời, vinh dự thay Ngài là Ðấng đã tạo dựng cả đất trời, sông biển đó với loài thọ sinh.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Ngài rạng soi ai mắt đui mù, Ngài uốn thẳng những ngươi lưng khòm sâu. Ngài hằng chở che mọi ngoại kiều yên hàn, an ủi những góa phụ cô nhi.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r>
              <a:rPr lang="vi-VN" sz="4800" b="1">
                <a:solidFill>
                  <a:schemeClr val="bg1"/>
                </a:solidFill>
                <a:latin typeface="Times New Roman" pitchFamily="18" charset="0"/>
                <a:cs typeface="Times New Roman" pitchFamily="18" charset="0"/>
              </a:rPr>
              <a:t>4. Ngài truyền ghi chân lý muôn đời, và minh xử những người đang hàm oan. Kẻ nghèo đói đây Ngài tặng đầy lương thực, luôn giải thoát cho mọi tù nhân.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5. Ngài hằng yêu ai sống chính trực, và hủy diệt đường lối quân bạo hung, vì Ngài vẫn cai trị vạn đại không cùng, vinh hiển mãi vững bền thiên thu.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230</Words>
  <Application>Microsoft Office PowerPoint</Application>
  <PresentationFormat>On-screen Show (16:9)</PresentationFormat>
  <Paragraphs>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HỒN ƠI HÃY CA TỤNG 2 Lm. Kim Long</vt:lpstr>
      <vt:lpstr>ÐK: Hồn ơi hãy ca tụng Chúa Trời. Bao lâu còn được sống con muốn ca tụng Chúa luôn. Con tấu vang cung đàn tôn vinh Chúa tôn vinh Chúa trót cả đời con.</vt:lpstr>
      <vt:lpstr>1. Ðừng cậy trông vua chúa quan quyền. Ðừng tin tưởng những người nơi trần gian. Họ vừa tắt hơi là về cùng tro bụi. Bao mộng ước tan rồi còn chi.</vt:lpstr>
      <vt:lpstr>2. Kẻ cậy tin nơi Chúa đêm ngày, kẻ trông đợi Chúa Trời, vinh dự thay Ngài là Ðấng đã tạo dựng cả đất trời, sông biển đó với loài thọ sinh.</vt:lpstr>
      <vt:lpstr>3. Ngài rạng soi ai mắt đui mù, Ngài uốn thẳng những ngươi lưng khòm sâu. Ngài hằng chở che mọi ngoại kiều yên hàn, an ủi những góa phụ cô nhi.</vt:lpstr>
      <vt:lpstr>4. Ngài truyền ghi chân lý muôn đời, và minh xử những người đang hàm oan. Kẻ nghèo đói đây Ngài tặng đầy lương thực, luôn giải thoát cho mọi tù nhân.</vt:lpstr>
      <vt:lpstr>5. Ngài hằng yêu ai sống chính trực, và hủy diệt đường lối quân bạo hung, vì Ngài vẫn cai trị vạn đại không cùng, vinh hiển mãi vững bền thiên thu.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253</cp:revision>
  <dcterms:created xsi:type="dcterms:W3CDTF">2021-12-01T03:00:51Z</dcterms:created>
  <dcterms:modified xsi:type="dcterms:W3CDTF">2021-12-06T07:34:35Z</dcterms:modified>
</cp:coreProperties>
</file>