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HỒNG ÂN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Văn Chi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Lạy Chúa, con biết lấy gì đáp lại hồng ân của Chúa. Bao nhiêu ân huệ, bao nhiêu ân huệ Ngài đã ban cho. Lạy Chúa, con biết lấy gì đáp lại tình thương của Chúa, tay con nâng chén môi con ca tụng tình yêu vô bờ.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lãnh chén cứu độ và con kêu cầu Danh Chúa. Giữa muôn dân hân hoan con ca vang lời tình thương. Con đến trước Chúa Trời và con ca tụng Danh Chúa. Trí tâm con xin vâng tuân theo những lời thề xưa.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tiến Chúa lễ vật toàn thiêu linh hồn thân xác. Hiến dâng lên tin yêu trung kiên với cuộc đời con. Mong ước đến náu thân ngàn năm trong hành lang Chúa. Lúc ban mai hay đêm con dâng những lời tụng ca.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2007</TotalTime>
  <Words>163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HỒNG ÂN CHÚA Lm. Văn Chi</vt:lpstr>
      <vt:lpstr>ĐK. Lạy Chúa, con biết lấy gì đáp lại hồng ân của Chúa. Bao nhiêu ân huệ, bao nhiêu ân huệ Ngài đã ban cho. Lạy Chúa, con biết lấy gì đáp lại tình thương của Chúa, tay con nâng chén môi con ca tụng tình yêu vô bờ.</vt:lpstr>
      <vt:lpstr>1. Con lãnh chén cứu độ và con kêu cầu Danh Chúa. Giữa muôn dân hân hoan con ca vang lời tình thương. Con đến trước Chúa Trời và con ca tụng Danh Chúa. Trí tâm con xin vâng tuân theo những lời thề xưa.</vt:lpstr>
      <vt:lpstr>2. Con tiến Chúa lễ vật toàn thiêu linh hồn thân xác. Hiến dâng lên tin yêu trung kiên với cuộc đời con. Mong ước đến náu thân ngàn năm trong hành lang Chúa. Lúc ban mai hay đêm con dâng những lời tụng ca.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731</cp:revision>
  <dcterms:created xsi:type="dcterms:W3CDTF">2021-12-01T03:00:51Z</dcterms:created>
  <dcterms:modified xsi:type="dcterms:W3CDTF">2021-12-12T08:34:21Z</dcterms:modified>
</cp:coreProperties>
</file>