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HỒNG ÂN </a:t>
            </a:r>
            <a:r>
              <a:rPr lang="vi-VN" b="1">
                <a:solidFill>
                  <a:schemeClr val="bg1"/>
                </a:solidFill>
                <a:latin typeface="Times New Roman" pitchFamily="18" charset="0"/>
                <a:cs typeface="Times New Roman" pitchFamily="18" charset="0"/>
              </a:rPr>
              <a:t>GIÁNG </a:t>
            </a:r>
            <a:r>
              <a:rPr lang="vi-VN" b="1" smtClean="0">
                <a:solidFill>
                  <a:schemeClr val="bg1"/>
                </a:solidFill>
                <a:latin typeface="Times New Roman" pitchFamily="18" charset="0"/>
                <a:cs typeface="Times New Roman" pitchFamily="18" charset="0"/>
              </a:rPr>
              <a:t>SINH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Ngài đã cho tôi Mùa Giáng Sinh mùa hồng ân cứu rỗi. Ngài đã cho tôi tròn ước mơ khi tôi đến cuộc đời. Từ thuở xa xôi trần thế đơn côi ngóng tin vui hiu hắt thời gian đến hôm nay Con Chúa ra đời. Ngài đến cho tôi cho người phúc ân thôi.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Yêu thương tình Ngài yêu thương thắp sáng, tình trời mênh mông bát ngát: Chúa xuống trần gian đem ơn an bình. Bao năm đợi chờ hôm nay đã thấy phận người cao sang biết mấy, nay Chúa đến cho hạnh phúc dâng đầy.</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Cuộc sống bon chen ngàn đắng cay ùa tràn vây tứ phía. Ngài đến hôm nay xua bóng đêm cho hạnh phúc thật đầy. Mùa Giáng Sinh xưa Ngài đã sinh ra giữa âm u vây kín trần gian Chúa khơi lên nguồn sáng huy hoàng. Cuộc sống hôm nay tay cùng nắm trong tay.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Ngài đến bên tôi cùng sống vui hòa mình trong thế giới. Ngài đã cho tôi được thảnh thơi trong thân kiếp làm người. Mùa Giáng Sinh nay đã khác chi xưa chính con đây xin với bàn tay, với nụ cười con bước vào đời, để tiếng yêu thương chan hòa khắp nơi nơi.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3369</TotalTime>
  <Words>243</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HỒNG ÂN GIÁNG SINH  Lm. Nguyễn Duy</vt:lpstr>
      <vt:lpstr>1. Ngài đã cho tôi Mùa Giáng Sinh mùa hồng ân cứu rỗi. Ngài đã cho tôi tròn ước mơ khi tôi đến cuộc đời. Từ thuở xa xôi trần thế đơn côi ngóng tin vui hiu hắt thời gian đến hôm nay Con Chúa ra đời. Ngài đến cho tôi cho người phúc ân thôi.</vt:lpstr>
      <vt:lpstr>ĐK. Yêu thương tình Ngài yêu thương thắp sáng, tình trời mênh mông bát ngát: Chúa xuống trần gian đem ơn an bình. Bao năm đợi chờ hôm nay đã thấy phận người cao sang biết mấy, nay Chúa đến cho hạnh phúc dâng đầy.</vt:lpstr>
      <vt:lpstr>2. Cuộc sống bon chen ngàn đắng cay ùa tràn vây tứ phía. Ngài đến hôm nay xua bóng đêm cho hạnh phúc thật đầy. Mùa Giáng Sinh xưa Ngài đã sinh ra giữa âm u vây kín trần gian Chúa khơi lên nguồn sáng huy hoàng. Cuộc sống hôm nay tay cùng nắm trong tay.</vt:lpstr>
      <vt:lpstr>3. Ngài đến bên tôi cùng sống vui hòa mình trong thế giới. Ngài đã cho tôi được thảnh thơi trong thân kiếp làm người. Mùa Giáng Sinh nay đã khác chi xưa chính con đây xin với bàn tay, với nụ cười con bước vào đời, để tiếng yêu thương chan hòa khắp nơi nơi.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1275</cp:revision>
  <dcterms:created xsi:type="dcterms:W3CDTF">2021-12-01T03:00:51Z</dcterms:created>
  <dcterms:modified xsi:type="dcterms:W3CDTF">2021-12-18T22:25:01Z</dcterms:modified>
</cp:coreProperties>
</file>