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HỘI CA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GIÁNG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Nguyễn Duy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Muôn thiên thần hợp tiếng vang trời, báo tin vui giờ Chúa ra đời. Muôn Thiên Thần cùng dâng lời ca: Mừng Con Chúa vừa Giáng sinh làm Người.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Rạng danh Chúa trên trời Chúa ơi! Rạng danh Chúa trên trời Chúa ơi! Và bình an cho người Chúa thương và bình an cho người Chúa thương.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Hỡi mục đồng dậy mau đi nào đến Bê-lem thờ kính Vua Trời. Hãy chung lời ngợi ca hồng ân, Con Thiên Chúa gởi đến cho toàn dân.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Xin cảm tạ tình Chúa yêu thương, đã khứng ban hạnh phúc Thiên đường. Xin loan truyền bình an của Chúa. Ôi đêm Thánh tỏa sáng cho ngàn phương.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3372</TotalTime>
  <Words>144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HỘI CA GIÁNG SINH  Lm. Nguyễn Duy</vt:lpstr>
      <vt:lpstr>1. Muôn thiên thần hợp tiếng vang trời, báo tin vui giờ Chúa ra đời. Muôn Thiên Thần cùng dâng lời ca: Mừng Con Chúa vừa Giáng sinh làm Người.</vt:lpstr>
      <vt:lpstr>ĐK. Rạng danh Chúa trên trời Chúa ơi! Rạng danh Chúa trên trời Chúa ơi! Và bình an cho người Chúa thương và bình an cho người Chúa thương.</vt:lpstr>
      <vt:lpstr>2. Hỡi mục đồng dậy mau đi nào đến Bê-lem thờ kính Vua Trời. Hãy chung lời ngợi ca hồng ân, Con Thiên Chúa gởi đến cho toàn dân.</vt:lpstr>
      <vt:lpstr>3. Xin cảm tạ tình Chúa yêu thương, đã khứng ban hạnh phúc Thiên đường. Xin loan truyền bình an của Chúa. Ôi đêm Thánh tỏa sáng cho ngàn phương.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1277</cp:revision>
  <dcterms:created xsi:type="dcterms:W3CDTF">2021-12-01T03:00:51Z</dcterms:created>
  <dcterms:modified xsi:type="dcterms:W3CDTF">2021-12-18T22:28:09Z</dcterms:modified>
</cp:coreProperties>
</file>