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HỘI NHẠC </a:t>
            </a:r>
            <a:r>
              <a:rPr lang="vi-VN" b="1">
                <a:solidFill>
                  <a:schemeClr val="bg1"/>
                </a:solidFill>
                <a:latin typeface="Times New Roman" pitchFamily="18" charset="0"/>
                <a:cs typeface="Times New Roman" pitchFamily="18" charset="0"/>
              </a:rPr>
              <a:t>THIÊN </a:t>
            </a:r>
            <a:r>
              <a:rPr lang="vi-VN" b="1" smtClean="0">
                <a:solidFill>
                  <a:schemeClr val="bg1"/>
                </a:solidFill>
                <a:latin typeface="Times New Roman" pitchFamily="18" charset="0"/>
                <a:cs typeface="Times New Roman" pitchFamily="18" charset="0"/>
              </a:rPr>
              <a:t>QUỐC</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Thánh </a:t>
            </a:r>
            <a:r>
              <a:rPr lang="vi-VN" b="1">
                <a:solidFill>
                  <a:schemeClr val="bg1"/>
                </a:solidFill>
                <a:latin typeface="Times New Roman" pitchFamily="18" charset="0"/>
                <a:cs typeface="Times New Roman" pitchFamily="18" charset="0"/>
              </a:rPr>
              <a:t>Anphong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Hội nhạc thiên quốc đắm say nghiêm quỳ. Dứt cung đàn hát lặng nghe cõi thế trần. Giọng Mẹ êm ái du dương trong ngần. Ru bên nôi thánh Hài Nhi.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ÐK: Thiên cung thần phẩm vui mừng đắm say. Dứt cung nhạc thấy im lặng chín tầng. Khi nghe kề bên nôi hèn Chúa đây. Tiếng Ðức Mẹ cất lên nhẹ hát mừng. Vừa nghe kề sát nôi hèn, tiếng Mẹ nhẹ hát êm đềm. Vừa nghe kề sát nôi hèn, êm ái giọng Mẹ ru êm.</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Quỳ kề bên Chúa Thơ Nhi cơ hàn. Thánh nhan rực rỡ tựa vì sao sáng ngời. Mẹ nhẹ lên tiếng thanh bai vô hồi, bên tai Giêsu Mẹ than.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Mẹ lặng chiêm ngắm con ngủ bên lòng, mắt chẳng còn ngó Mẹ khi con mỉm cười. Dầu vậy hơi thở con như lửa nồng, yêu đương nung đốt Mẹ thôi.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Dịu ngọt khôn ví chứa chan tâm hồn. Lúc ẵm bồng Chúa Mẹ tha thiết ấp lòng. Kìa Mẹ yêu Chúa ai hiểu cho cùng? Trên Con Thiên Chúa Mẹ hôn.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3359</TotalTime>
  <Words>221</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HỘI NHẠC THIÊN QUỐC  Thánh Anphong</vt:lpstr>
      <vt:lpstr>1. Hội nhạc thiên quốc đắm say nghiêm quỳ. Dứt cung đàn hát lặng nghe cõi thế trần. Giọng Mẹ êm ái du dương trong ngần. Ru bên nôi thánh Hài Nhi.</vt:lpstr>
      <vt:lpstr>ÐK: Thiên cung thần phẩm vui mừng đắm say. Dứt cung nhạc thấy im lặng chín tầng. Khi nghe kề bên nôi hèn Chúa đây. Tiếng Ðức Mẹ cất lên nhẹ hát mừng. Vừa nghe kề sát nôi hèn, tiếng Mẹ nhẹ hát êm đềm. Vừa nghe kề sát nôi hèn, êm ái giọng Mẹ ru êm.</vt:lpstr>
      <vt:lpstr>2. Quỳ kề bên Chúa Thơ Nhi cơ hàn. Thánh nhan rực rỡ tựa vì sao sáng ngời. Mẹ nhẹ lên tiếng thanh bai vô hồi, bên tai Giêsu Mẹ than.</vt:lpstr>
      <vt:lpstr>3. Mẹ lặng chiêm ngắm con ngủ bên lòng, mắt chẳng còn ngó Mẹ khi con mỉm cười. Dầu vậy hơi thở con như lửa nồng, yêu đương nung đốt Mẹ thôi.</vt:lpstr>
      <vt:lpstr>4. Dịu ngọt khôn ví chứa chan tâm hồn. Lúc ẵm bồng Chúa Mẹ tha thiết ấp lòng. Kìa Mẹ yêu Chúa ai hiểu cho cùng? Trên Con Thiên Chúa Mẹ hôn.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1270</cp:revision>
  <dcterms:created xsi:type="dcterms:W3CDTF">2021-12-01T03:00:51Z</dcterms:created>
  <dcterms:modified xsi:type="dcterms:W3CDTF">2021-12-18T22:15:21Z</dcterms:modified>
</cp:coreProperties>
</file>