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6" r:id="rId4"/>
    <p:sldId id="258" r:id="rId5"/>
    <p:sldId id="259" r:id="rId6"/>
    <p:sldId id="267" r:id="rId7"/>
    <p:sldId id="260"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800" b="1">
                <a:solidFill>
                  <a:schemeClr val="bg1"/>
                </a:solidFill>
                <a:latin typeface="Times New Roman" pitchFamily="18" charset="0"/>
                <a:cs typeface="Times New Roman" pitchFamily="18" charset="0"/>
              </a:rPr>
              <a:t>HỠI CÁC TẦNG TRỜI HÃY ĐỔ SƯƠNG MAI</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Cao </a:t>
            </a:r>
            <a:r>
              <a:rPr lang="vi-VN" sz="4800" b="1">
                <a:solidFill>
                  <a:schemeClr val="bg1"/>
                </a:solidFill>
                <a:latin typeface="Times New Roman" pitchFamily="18" charset="0"/>
                <a:cs typeface="Times New Roman" pitchFamily="18" charset="0"/>
              </a:rPr>
              <a:t>Huy </a:t>
            </a:r>
            <a:r>
              <a:rPr lang="vi-VN" sz="4800" b="1" smtClean="0">
                <a:solidFill>
                  <a:schemeClr val="bg1"/>
                </a:solidFill>
                <a:latin typeface="Times New Roman" pitchFamily="18" charset="0"/>
                <a:cs typeface="Times New Roman" pitchFamily="18" charset="0"/>
              </a:rPr>
              <a:t>Hoàng</a:t>
            </a:r>
            <a:r>
              <a:rPr lang="vi-VN" sz="4800" b="1">
                <a:solidFill>
                  <a:schemeClr val="bg1"/>
                </a:solidFill>
                <a:latin typeface="Times New Roman" pitchFamily="18" charset="0"/>
                <a:cs typeface="Times New Roman" pitchFamily="18" charset="0"/>
              </a:rPr>
              <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Is. 45, 8</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Hỡi các tầng trời hãy đổ sương mai. Hỡi ngàn mây hãy mưa Đấng công bình. Đất hãy mở ra và trổ sinh Đấng Cứu Thế. Chúa từ trời cao xin thương nghe lời khấn cầu.</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Lạy Chúa! Chúng con nài xin ngàn ơn xuống trong tâm hồn. Để nhờ lời Sứ Thần truyền tin chúng con mong chờ Ngôi Hai xuống thế.</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b="1">
                <a:solidFill>
                  <a:schemeClr val="bg1"/>
                </a:solidFill>
                <a:latin typeface="Times New Roman" pitchFamily="18" charset="0"/>
                <a:cs typeface="Times New Roman" pitchFamily="18" charset="0"/>
              </a:rPr>
              <a:t>2. Lạy Chúa! Chúng con thành tâm nài xin Chúa ban an bình. Hợp lời mừng Sứ Thần truyền tin chúng con mong chờ Ngôi Hai xuống thế.</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8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284</TotalTime>
  <Words>115</Words>
  <Application>Microsoft Office PowerPoint</Application>
  <PresentationFormat>On-screen Show (16:9)</PresentationFormat>
  <Paragraphs>5</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HỠI CÁC TẦNG TRỜI HÃY ĐỔ SƯƠNG MAI Cao Huy Hoàng Is. 45, 8</vt:lpstr>
      <vt:lpstr>ĐK. Hỡi các tầng trời hãy đổ sương mai. Hỡi ngàn mây hãy mưa Đấng công bình. Đất hãy mở ra và trổ sinh Đấng Cứu Thế. Chúa từ trời cao xin thương nghe lời khấn cầu.</vt:lpstr>
      <vt:lpstr>1. Lạy Chúa! Chúng con nài xin ngàn ơn xuống trong tâm hồn. Để nhờ lời Sứ Thần truyền tin chúng con mong chờ Ngôi Hai xuống thế.</vt:lpstr>
      <vt:lpstr>2. Lạy Chúa! Chúng con thành tâm nài xin Chúa ban an bình. Hợp lời mừng Sứ Thần truyền tin chúng con mong chờ Ngôi Hai xuống thế.</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122</cp:revision>
  <dcterms:created xsi:type="dcterms:W3CDTF">2021-12-01T03:00:51Z</dcterms:created>
  <dcterms:modified xsi:type="dcterms:W3CDTF">2021-12-02T08:01:13Z</dcterms:modified>
</cp:coreProperties>
</file>