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HỠI CÁC TẦNG TRỜI</a:t>
            </a:r>
            <a:b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Is. 45 - CNL CN 4 MV</a:t>
            </a:r>
            <a:b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Trầm Hương</a:t>
            </a:r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Hỡi các tầng trời hãy đỗ sương mai! Hỡi ngàn mây hãy mưa Đấng Công Chính! Đất hãy mở ra và trổ sinh Đấng Cứu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Đẹp thay trên núi đồi, bước chân người loan báo tin vui: Si-on ơi! Đấng Cứu Chuộc ngươi đang tới. Người đưa tay cứu vớt dân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Nào cùng nhau đứng dậy, tiếng reo hò vang khắp nơi nơi. Muôn dân ơi! Ánh Sáng Hừng Đông đang tới. Người xua tan bóng tối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đêm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104</Words>
  <Application>Microsoft Office PowerPoint</Application>
  <PresentationFormat>On-screen Show (16:9)</PresentationFormat>
  <Paragraphs>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HỠI CÁC TẦNG TRỜI Is. 45 - CNL CN 4 MV Sr. Trầm Hương</vt:lpstr>
      <vt:lpstr>ĐK: Hỡi các tầng trời hãy đỗ sương mai! Hỡi ngàn mây hãy mưa Đấng Công Chính! Đất hãy mở ra và trổ sinh Đấng Cứu Độ!</vt:lpstr>
      <vt:lpstr>1. Đẹp thay trên núi đồi, bước chân người loan báo tin vui: Si-on ơi! Đấng Cứu Chuộc ngươi đang tới. Người đưa tay cứu vớt dân Người!</vt:lpstr>
      <vt:lpstr>2. Nào cùng nhau đứng dậy, tiếng reo hò vang khắp nơi nơi. Muôn dân ơi! Ánh Sáng Hừng Đông đang tới. Người xua tan bóng tối đêm dài.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45</cp:revision>
  <dcterms:created xsi:type="dcterms:W3CDTF">2021-12-01T03:00:51Z</dcterms:created>
  <dcterms:modified xsi:type="dcterms:W3CDTF">2021-12-01T07:18:02Z</dcterms:modified>
</cp:coreProperties>
</file>