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HỠI DÂN SION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Is. 30, 19-30 &amp; Rom. 15, 9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Nầy hỡi dân Si-on Chúa sẽ đến cứu độ muôn dân. Chúa sẽ chiếu vinh quang Ngôi Lời sáng soi tâm hồn người hân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Hãy biết thân ta tội nhân. Thống hối ăn năn đừng quên. Vì Ngôi Thiên Sai đang đến. Xóa tan muôn tội trần gian.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đến yêu thương trần gian. Chúa cứu muôn dân lầm than. Ngàn dân vui trong ân thánh. Chúa yêu thương ai thành tâm.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93</Words>
  <Application>Microsoft Office PowerPoint</Application>
  <PresentationFormat>On-screen Show (16:9)</PresentationFormat>
  <Paragraphs>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HỠI DÂN SION Cao Huy Hoàng Is. 30, 19-30 &amp; Rom. 15, 9</vt:lpstr>
      <vt:lpstr>ĐK. Nầy hỡi dân Si-on Chúa sẽ đến cứu độ muôn dân. Chúa sẽ chiếu vinh quang Ngôi Lời sáng soi tâm hồn người hân hoan.</vt:lpstr>
      <vt:lpstr>1. Hãy biết thân ta tội nhân. Thống hối ăn năn đừng quên. Vì Ngôi Thiên Sai đang đến. Xóa tan muôn tội trần gian.</vt:lpstr>
      <vt:lpstr>2. Chúa đến yêu thương trần gian. Chúa cứu muôn dân lầm than. Ngàn dân vui trong ân thánh. Chúa yêu thương ai thành tâm.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123</cp:revision>
  <dcterms:created xsi:type="dcterms:W3CDTF">2021-12-01T03:00:51Z</dcterms:created>
  <dcterms:modified xsi:type="dcterms:W3CDTF">2021-12-02T08:06:09Z</dcterms:modified>
</cp:coreProperties>
</file>