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HỠI DÂN TƯ TẾ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Hoàng Kim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Hỡi dân tư tế, hỡi dân vương đế, cộng đoàn chư thánh hỡi, hỡi dân Chúa Trời: hãy hát mừng Chúa ngươi.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Đoàn con xướng hát dâng Chúa hỡi Con Một Chúa Cha rất yêu thương. Đoàn con kính chúc dâng Chúa hỡi trí tuệ và Ngôi Lời của Thiên Chúa.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Đoàn con xướng hát dâng Chúa hỡi Con của Nữ Trinh Maria. Đoàn con kính chúc dâng Chúa hỡi Kitô Người Anh chuộc tội đàn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99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HỠI DÂN TƯ TẾ Lm. Hoàng Kim</vt:lpstr>
      <vt:lpstr>ĐK. Hỡi dân tư tế, hỡi dân vương đế, cộng đoàn chư thánh hỡi, hỡi dân Chúa Trời: hãy hát mừng Chúa ngươi.</vt:lpstr>
      <vt:lpstr>1. Đoàn con xướng hát dâng Chúa hỡi Con Một Chúa Cha rất yêu thương. Đoàn con kính chúc dâng Chúa hỡi trí tuệ và Ngôi Lời của Thiên Chúa.</vt:lpstr>
      <vt:lpstr>2. Đoàn con xướng hát dâng Chúa hỡi Con của Nữ Trinh Maria. Đoàn con kính chúc dâng Chúa hỡi Kitô Người Anh chuộc tội đàn em.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374</cp:revision>
  <dcterms:created xsi:type="dcterms:W3CDTF">2021-12-01T03:00:51Z</dcterms:created>
  <dcterms:modified xsi:type="dcterms:W3CDTF">2021-12-10T00:26:10Z</dcterms:modified>
</cp:coreProperties>
</file>