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64" r:id="rId3"/>
    <p:sldId id="265" r:id="rId4"/>
    <p:sldId id="263" r:id="rId5"/>
    <p:sldId id="267" r:id="rId6"/>
    <p:sldId id="268" r:id="rId7"/>
    <p:sldId id="269" r:id="rId8"/>
    <p:sldId id="270" r:id="rId9"/>
    <p:sldId id="271" r:id="rId10"/>
    <p:sldId id="272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AA51D-B593-4CBB-9565-1D19BE008418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B5810-5471-4BA5-9E62-1BBCD1D87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95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5810-5471-4BA5-9E62-1BBCD1D878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36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HỠI DÂN XION</a:t>
            </a:r>
            <a:b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Mi Trầm</a:t>
            </a: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39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Hỡi dân Xi-on Chúa sắp đến rồi cứu dân mọi nơi. Hỡi dân Xi-on cất tiếng reo hò vì Ngài đang đến. Chúa đến cứu độ muôn dân, Chúa đến giải cứu nhân trần, vui lên, vui lên ta hãy vui lên.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Đường Chúa ta dọn cho ngay, hồn ta, ta giữ cho sạch Và khi Ngài đến, ta ra đón Ngài, ta ra đón Ngài.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Nầy đây Vua Trời sẽ đến, đập tan xiềng xích tâm hồn. Và khi Ngài đến, muôn dân tản lạc, hân hoan trở về.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7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32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116</Words>
  <Application>Microsoft Office PowerPoint</Application>
  <PresentationFormat>On-screen Show (16:9)</PresentationFormat>
  <Paragraphs>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HỠI DÂN XION Lm. Mi Trầm</vt:lpstr>
      <vt:lpstr>ĐK. Hỡi dân Xi-on Chúa sắp đến rồi cứu dân mọi nơi. Hỡi dân Xi-on cất tiếng reo hò vì Ngài đang đến. Chúa đến cứu độ muôn dân, Chúa đến giải cứu nhân trần, vui lên, vui lên ta hãy vui lên.</vt:lpstr>
      <vt:lpstr>1. Đường Chúa ta dọn cho ngay, hồn ta, ta giữ cho sạch Và khi Ngài đến, ta ra đón Ngài, ta ra đón Ngài.</vt:lpstr>
      <vt:lpstr>2. Nầy đây Vua Trời sẽ đến, đập tan xiềng xích tâm hồn. Và khi Ngài đến, muôn dân tản lạc, hân hoan trở về.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71</cp:revision>
  <dcterms:created xsi:type="dcterms:W3CDTF">2021-11-30T02:00:37Z</dcterms:created>
  <dcterms:modified xsi:type="dcterms:W3CDTF">2021-11-30T04:47:15Z</dcterms:modified>
</cp:coreProperties>
</file>