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61" r:id="rId2"/>
    <p:sldId id="264" r:id="rId3"/>
    <p:sldId id="265" r:id="rId4"/>
    <p:sldId id="263" r:id="rId5"/>
    <p:sldId id="267" r:id="rId6"/>
    <p:sldId id="268" r:id="rId7"/>
    <p:sldId id="269" r:id="rId8"/>
    <p:sldId id="270" r:id="rId9"/>
    <p:sldId id="271" r:id="rId10"/>
    <p:sldId id="272" r:id="rId11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68" autoAdjust="0"/>
  </p:normalViewPr>
  <p:slideViewPr>
    <p:cSldViewPr>
      <p:cViewPr>
        <p:scale>
          <a:sx n="100" d="100"/>
          <a:sy n="100" d="100"/>
        </p:scale>
        <p:origin x="-1944" y="-120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2AA51D-B593-4CBB-9565-1D19BE008418}" type="datetimeFigureOut">
              <a:rPr lang="en-US" smtClean="0"/>
              <a:t>11/30/2021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DB5810-5471-4BA5-9E62-1BBCD1D878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69959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DB5810-5471-4BA5-9E62-1BBCD1D878F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6369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B2F62-778A-4D59-B7F5-00ABB38A49D2}" type="datetimeFigureOut">
              <a:rPr lang="en-US" smtClean="0"/>
              <a:t>11/30/2021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F73B7-A39D-4FB9-A70A-9299966658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3626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B2F62-778A-4D59-B7F5-00ABB38A49D2}" type="datetimeFigureOut">
              <a:rPr lang="en-US" smtClean="0"/>
              <a:t>11/30/2021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F73B7-A39D-4FB9-A70A-9299966658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2794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B2F62-778A-4D59-B7F5-00ABB38A49D2}" type="datetimeFigureOut">
              <a:rPr lang="en-US" smtClean="0"/>
              <a:t>11/30/2021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F73B7-A39D-4FB9-A70A-9299966658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75753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B2F62-778A-4D59-B7F5-00ABB38A49D2}" type="datetimeFigureOut">
              <a:rPr lang="en-US" smtClean="0"/>
              <a:t>11/30/2021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F73B7-A39D-4FB9-A70A-9299966658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012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B2F62-778A-4D59-B7F5-00ABB38A49D2}" type="datetimeFigureOut">
              <a:rPr lang="en-US" smtClean="0"/>
              <a:t>11/30/2021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F73B7-A39D-4FB9-A70A-9299966658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5250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B2F62-778A-4D59-B7F5-00ABB38A49D2}" type="datetimeFigureOut">
              <a:rPr lang="en-US" smtClean="0"/>
              <a:t>11/30/2021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F73B7-A39D-4FB9-A70A-9299966658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87233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B2F62-778A-4D59-B7F5-00ABB38A49D2}" type="datetimeFigureOut">
              <a:rPr lang="en-US" smtClean="0"/>
              <a:t>11/30/2021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F73B7-A39D-4FB9-A70A-9299966658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58394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B2F62-778A-4D59-B7F5-00ABB38A49D2}" type="datetimeFigureOut">
              <a:rPr lang="en-US" smtClean="0"/>
              <a:t>11/30/2021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F73B7-A39D-4FB9-A70A-9299966658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7362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B2F62-778A-4D59-B7F5-00ABB38A49D2}" type="datetimeFigureOut">
              <a:rPr lang="en-US" smtClean="0"/>
              <a:t>11/30/2021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F73B7-A39D-4FB9-A70A-9299966658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63801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B2F62-778A-4D59-B7F5-00ABB38A49D2}" type="datetimeFigureOut">
              <a:rPr lang="en-US" smtClean="0"/>
              <a:t>11/30/2021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F73B7-A39D-4FB9-A70A-9299966658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5027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B2F62-778A-4D59-B7F5-00ABB38A49D2}" type="datetimeFigureOut">
              <a:rPr lang="en-US" smtClean="0"/>
              <a:t>11/30/2021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F73B7-A39D-4FB9-A70A-9299966658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99276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BB2F62-778A-4D59-B7F5-00ABB38A49D2}" type="datetimeFigureOut">
              <a:rPr lang="en-US" smtClean="0"/>
              <a:t>11/30/2021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EF73B7-A39D-4FB9-A70A-9299966658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6999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Autofit/>
          </a:bodyPr>
          <a:lstStyle/>
          <a:p>
            <a:r>
              <a:rPr lang="en-US" sz="54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HỠI DÂN XION</a:t>
            </a:r>
            <a:br>
              <a:rPr lang="en-US" sz="54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54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Lm. Mi Trầm</a:t>
            </a:r>
          </a:p>
        </p:txBody>
      </p:sp>
    </p:spTree>
    <p:extLst>
      <p:ext uri="{BB962C8B-B14F-4D97-AF65-F5344CB8AC3E}">
        <p14:creationId xmlns:p14="http://schemas.microsoft.com/office/powerpoint/2010/main" val="1098587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pPr algn="just"/>
            <a:endParaRPr lang="en-US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0390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vi-VN" sz="48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ĐK. Hỡi dân Xi-on Chúa sắp đến rồi cứu dân mọi nơi. Hỡi dân Xi-on cất tiếng reo hò vì Ngài đang đến. Chúa đến cứu độ muôn dân, Chúa đến giải cứu nhân trần, vui lên, vui lên ta hãy vui lên.</a:t>
            </a:r>
            <a:endParaRPr lang="en-US" sz="48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2537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pPr algn="just"/>
            <a:r>
              <a:rPr lang="vi-VN" sz="60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1. Đường Chúa ta dọn cho ngay, hồn ta, ta giữ cho sạch Và khi Ngài đến, ta ra đón Ngài, ta ra đón Ngài.</a:t>
            </a:r>
            <a:endParaRPr lang="en-US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0531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vi-VN" sz="60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2. Nầy đây Vua Trời sẽ đến, đập tan xiềng xích tâm hồn. Và khi Ngài đến, muôn dân tản lạc, hân hoan trở về.</a:t>
            </a:r>
            <a:endParaRPr lang="en-US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7464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Autofit/>
          </a:bodyPr>
          <a:lstStyle/>
          <a:p>
            <a:pPr algn="just"/>
            <a:endParaRPr lang="en-US" sz="48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8088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pPr algn="just"/>
            <a:endParaRPr lang="en-US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6155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endParaRPr lang="en-US" sz="4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8088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Autofit/>
          </a:bodyPr>
          <a:lstStyle/>
          <a:p>
            <a:pPr algn="just"/>
            <a:endParaRPr lang="en-US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0702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pPr algn="just"/>
            <a:endParaRPr lang="en-US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0323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</TotalTime>
  <Words>116</Words>
  <Application>Microsoft Office PowerPoint</Application>
  <PresentationFormat>On-screen Show (16:9)</PresentationFormat>
  <Paragraphs>5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HỠI DÂN XION Lm. Mi Trầm</vt:lpstr>
      <vt:lpstr>ĐK. Hỡi dân Xi-on Chúa sắp đến rồi cứu dân mọi nơi. Hỡi dân Xi-on cất tiếng reo hò vì Ngài đang đến. Chúa đến cứu độ muôn dân, Chúa đến giải cứu nhân trần, vui lên, vui lên ta hãy vui lên.</vt:lpstr>
      <vt:lpstr>1. Đường Chúa ta dọn cho ngay, hồn ta, ta giữ cho sạch Và khi Ngài đến, ta ra đón Ngài, ta ra đón Ngài.</vt:lpstr>
      <vt:lpstr>2. Nầy đây Vua Trời sẽ đến, đập tan xiềng xích tâm hồn. Và khi Ngài đến, muôn dân tản lạc, hân hoan trở về.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CÀNH GIÊ-SÊ ĐÂM BÔNG Lm. Kim Long</dc:title>
  <dc:creator>Hung Nam</dc:creator>
  <cp:lastModifiedBy>Hung Nam</cp:lastModifiedBy>
  <cp:revision>71</cp:revision>
  <dcterms:created xsi:type="dcterms:W3CDTF">2021-11-30T02:00:37Z</dcterms:created>
  <dcterms:modified xsi:type="dcterms:W3CDTF">2021-11-30T04:47:15Z</dcterms:modified>
</cp:coreProperties>
</file>