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HỠI MÂY NGÀN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Hải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CN/IV/MV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Trời cao hãy đổ sương xuống. Hỡi mây ngàn hãy mưa Đấng công chính! Trời cao hãy đổ sương xuống. Trái đất hãy sinh Đấng cứu chuộc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Đêm tối mong ngày mau về, như nai khát mong tìm tới suối. Chúa ơi, hồn con mong Chúa đêm ngày, ăn năn hối tội, lạy Chúa con đây!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Như đất khô mong mưa ngàn, như vạc đêm mong về tổ ấm, Chúa ơi, trần gian mong Chúa vô vàn, như mây cứu độ phủ kín không gian!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110</Words>
  <Application>Microsoft Office PowerPoint</Application>
  <PresentationFormat>On-screen Show (16:9)</PresentationFormat>
  <Paragraphs>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HỠI MÂY NGÀN Hải Ánh CN/IV/MV</vt:lpstr>
      <vt:lpstr>ĐK. Trời cao hãy đổ sương xuống. Hỡi mây ngàn hãy mưa Đấng công chính! Trời cao hãy đổ sương xuống. Trái đất hãy sinh Đấng cứu chuộc tôi!</vt:lpstr>
      <vt:lpstr>1. Đêm tối mong ngày mau về, như nai khát mong tìm tới suối. Chúa ơi, hồn con mong Chúa đêm ngày, ăn năn hối tội, lạy Chúa con đây!</vt:lpstr>
      <vt:lpstr>2. Như đất khô mong mưa ngàn, như vạc đêm mong về tổ ấm, Chúa ơi, trần gian mong Chúa vô vàn, như mây cứu độ phủ kín không gian!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95</cp:revision>
  <dcterms:created xsi:type="dcterms:W3CDTF">2021-12-01T03:00:51Z</dcterms:created>
  <dcterms:modified xsi:type="dcterms:W3CDTF">2021-12-02T07:00:55Z</dcterms:modified>
</cp:coreProperties>
</file>