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HỠI </a:t>
            </a:r>
            <a:r>
              <a:rPr lang="vi-VN" sz="3600" b="1">
                <a:solidFill>
                  <a:schemeClr val="bg1"/>
                </a:solidFill>
                <a:latin typeface="Times New Roman" pitchFamily="18" charset="0"/>
                <a:cs typeface="Times New Roman" pitchFamily="18" charset="0"/>
              </a:rPr>
              <a:t>NHÂN </a:t>
            </a:r>
            <a:r>
              <a:rPr lang="vi-VN" sz="3600" b="1" smtClean="0">
                <a:solidFill>
                  <a:schemeClr val="bg1"/>
                </a:solidFill>
                <a:latin typeface="Times New Roman" pitchFamily="18" charset="0"/>
                <a:cs typeface="Times New Roman" pitchFamily="18" charset="0"/>
              </a:rPr>
              <a:t>TRẦN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Anh </a:t>
            </a:r>
            <a:r>
              <a:rPr lang="vi-VN" sz="3600"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Hỡi nhân trần từ khắp nơi nào mau mau buớc tới mà nhận lãnh nơi bàn tiệc thánh. Mình Máu Chúa Kitô nguồn cứu độ. Đây nguồn sống vô biên, đây giòng nước thiêng liêng chảy mãi không thôi đầy mãi không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bao la tình Chúa mến thương nhân trần. Thịt Máu Người làm nguồn sống cho hết muôn dân. Xin tri ân, xin tri ân trong niềm cảm mến, vì con đâu biết lấy gì đền đáp Ngài đây.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Phút giây này hạnh phúc thay hồn con đây rước Chúa. Lòng cảm mến khi Ngài ngự đến. Nào biết nói chi hơn lặng im kính thờ. Ôi lạy Chúa Giê-su, con nhỏ bé mong manh mà Chúa thương con, ngự đến thăm con.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Chúa thiên đình Ngài giáng sinh làm con chiên hiến tế, đền tội lỗi thay người trần thế. Để cứu rỗi muôn dân gần xa khắp cùng. Ôi lạy Chúa Giê-su, con hợp với muôn dân thành kính tri ân lòng Chúa yêu thuơng.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3528</TotalTime>
  <Words>205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HỠI NHÂN TRẦN  Anh Tuấn</vt:lpstr>
      <vt:lpstr>1. Hỡi nhân trần từ khắp nơi nào mau mau buớc tới mà nhận lãnh nơi bàn tiệc thánh. Mình Máu Chúa Kitô nguồn cứu độ. Đây nguồn sống vô biên, đây giòng nước thiêng liêng chảy mãi không thôi đầy mãi không vơi.</vt:lpstr>
      <vt:lpstr>ĐK. ôi bao la tình Chúa mến thương nhân trần. Thịt Máu Người làm nguồn sống cho hết muôn dân. Xin tri ân, xin tri ân trong niềm cảm mến, vì con đâu biết lấy gì đền đáp Ngài đây.</vt:lpstr>
      <vt:lpstr>2. Phút giây này hạnh phúc thay hồn con đây rước Chúa. Lòng cảm mến khi Ngài ngự đến. Nào biết nói chi hơn lặng im kính thờ. Ôi lạy Chúa Giê-su, con nhỏ bé mong manh mà Chúa thương con, ngự đến thăm con.</vt:lpstr>
      <vt:lpstr>3. Chúa thiên đình Ngài giáng sinh làm con chiên hiến tế, đền tội lỗi thay người trần thế. Để cứu rỗi muôn dân gần xa khắp cùng. Ôi lạy Chúa Giê-su, con hợp với muôn dân thành kính tri ân lòng Chúa yêu thuơng.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1267</cp:revision>
  <dcterms:created xsi:type="dcterms:W3CDTF">2021-12-01T03:00:51Z</dcterms:created>
  <dcterms:modified xsi:type="dcterms:W3CDTF">2021-12-23T22:05:15Z</dcterms:modified>
</cp:coreProperties>
</file>