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HỠI THẾ TRẦN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Hỡi thế trần từ khắp nơi hãy tới, nào hãy tới, hiệp lời hát kính vang trời, phụng mừng lễ tế muôn đời, chính Chúa hiến thân đây người ơi.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Nào muôn lớp thiên thần, nào chư dân sống nơi nơi, hãy tới nào hãy tới. Bao tinh tú xa thẳm, bao ngọn gió đưa mây trời.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Nào cây cối nương đồi, nào muôn con sóng xa khơi, hãy tới nào hãy tới. Bao hoa lá đua nở, bao dòng suối sa nửa vời.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Nào chim hót vang trời, nào muôn ong bướm rong chơi, hãy tới nào hãy tới. Bao nhiêu cá sông biển, bao cầm thú sinh trên đời.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Nào hương sắc xuân hồng, nào mưa đông giá tuôn rơi, hãy tới nào hãy tới. Bao thu bóng trăng tỏa, bao hạ nắng lên rạng ngời.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177</Words>
  <Application>Microsoft Office PowerPoint</Application>
  <PresentationFormat>On-screen Show (16:9)</PresentationFormat>
  <Paragraphs>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HỠI THẾ TRẦN Lm. Kim Long</vt:lpstr>
      <vt:lpstr>ĐK. Hỡi thế trần từ khắp nơi hãy tới, nào hãy tới, hiệp lời hát kính vang trời, phụng mừng lễ tế muôn đời, chính Chúa hiến thân đây người ơi.</vt:lpstr>
      <vt:lpstr>1. Nào muôn lớp thiên thần, nào chư dân sống nơi nơi, hãy tới nào hãy tới. Bao tinh tú xa thẳm, bao ngọn gió đưa mây trời.</vt:lpstr>
      <vt:lpstr>2. Nào cây cối nương đồi, nào muôn con sóng xa khơi, hãy tới nào hãy tới. Bao hoa lá đua nở, bao dòng suối sa nửa vời.</vt:lpstr>
      <vt:lpstr>3. Nào chim hót vang trời, nào muôn ong bướm rong chơi, hãy tới nào hãy tới. Bao nhiêu cá sông biển, bao cầm thú sinh trên đời.</vt:lpstr>
      <vt:lpstr>4. Nào hương sắc xuân hồng, nào mưa đông giá tuôn rơi, hãy tới nào hãy tới. Bao thu bóng trăng tỏa, bao hạ nắng lên rạng ngời.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301</cp:revision>
  <dcterms:created xsi:type="dcterms:W3CDTF">2021-12-01T03:00:51Z</dcterms:created>
  <dcterms:modified xsi:type="dcterms:W3CDTF">2021-12-07T03:28:12Z</dcterms:modified>
</cp:coreProperties>
</file>