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KHI CON ĐI VỀ</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Văn Trinh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Khi con về lòng tràn niềm vui. Khi con về tình yêu chan chứa. Đón tay nhau bước trong ân tình, khi muôn người sống trong hòa bình.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Hãy đến! Chúa kêu gọi con đi về Ngài để Ngài ban hồng ân chan chứa. Xin vâng, vâng con về theo tiếng Ngài gọi, vào tình thương chứa chan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quây quần giữa bàn tiệc thánh. Tim rộn ràng niềm vui ca hát. Bánh thơm ngon biết trao cho người, khi nhân loại sống trong phục vụ.</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Con quây quần giữa ngàn anh em. Khi muôn người cùng chia nhau uống. Chén nho thơm ướp vui tâm hồn, khi muôn người biết yêu thật tình.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1348</TotalTime>
  <Words>148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KHI CON ĐI VỀ Lm. Nguyễn Văn Trinh</vt:lpstr>
      <vt:lpstr>1. Khi con về lòng tràn niềm vui. Khi con về tình yêu chan chứa. Đón tay nhau bước trong ân tình, khi muôn người sống trong hòa bình.</vt:lpstr>
      <vt:lpstr>ĐK. Hãy đến! Chúa kêu gọi con đi về Ngài để Ngài ban hồng ân chan chứa. Xin vâng, vâng con về theo tiếng Ngài gọi, vào tình thương chứa chan muôn đời.</vt:lpstr>
      <vt:lpstr>2. Con quây quần giữa bàn tiệc thánh. Tim rộn ràng niềm vui ca hát. Bánh thơm ngon biết trao cho người, khi nhân loại sống trong phục vụ.</vt:lpstr>
      <vt:lpstr>3. Con quây quần giữa ngàn anh em. Khi muôn người cùng chia nhau uống. Chén nho thơm ướp vui tâm hồn, khi muôn người biết yêu thật tình.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421</cp:revision>
  <dcterms:created xsi:type="dcterms:W3CDTF">2021-12-01T03:00:51Z</dcterms:created>
  <dcterms:modified xsi:type="dcterms:W3CDTF">2021-12-10T07:44:18Z</dcterms:modified>
</cp:coreProperties>
</file>