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KHI CUỘC ĐỜI LÀ CỦA LỄ 5</a:t>
            </a:r>
            <a:br>
              <a:rPr lang="vi-VN" b="1">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Ánh Đăng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Giờ này con dâng tiến Chúa, này tấm bánh trắng tinh nguyên, cùng với xác thân mọn hèn, xin Cha đưa mắt nhìn đến. Và này con dâng tiến Chúa, này rượu nho ngát hương thơm, hòa trong nước mắt nhọc nhằn, xin Cha thương chúc lành.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lên của lễ năm xưa, chính xác thân Con Ngài yêu dấu. Xin dâng lên của lễ hôm nay trọn cuộc sống khổ đau mỗi ngày.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Giờ này con dâng tiến Chúa, này tấm bánh trắng tinh nguyên, cùng với trái tim mọn hèn, lễ hy sinh của tình mến. Và này con dâng tiến Chúa, này rượu nho ngát hương thơm, hòa trong nước mắt ăn năn, thống hối bao lỗi lầm</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2734</TotalTime>
  <Words>158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KHI CUỘC ĐỜI LÀ CỦA LỄ 5 Lm. Ánh Đăng</vt:lpstr>
      <vt:lpstr>1. Giờ này con dâng tiến Chúa, này tấm bánh trắng tinh nguyên, cùng với xác thân mọn hèn, xin Cha đưa mắt nhìn đến. Và này con dâng tiến Chúa, này rượu nho ngát hương thơm, hòa trong nước mắt nhọc nhằn, xin Cha thương chúc lành.</vt:lpstr>
      <vt:lpstr>ĐK. Xin dâng lên của lễ năm xưa, chính xác thân Con Ngài yêu dấu. Xin dâng lên của lễ hôm nay trọn cuộc sống khổ đau mỗi ngày.</vt:lpstr>
      <vt:lpstr>2. Giờ này con dâng tiến Chúa, này tấm bánh trắng tinh nguyên, cùng với trái tim mọn hèn, lễ hy sinh của tình mến. Và này con dâng tiến Chúa, này rượu nho ngát hương thơm, hòa trong nước mắt ăn năn, thống hối bao lỗi lầm.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1015</cp:revision>
  <dcterms:created xsi:type="dcterms:W3CDTF">2021-12-01T03:00:51Z</dcterms:created>
  <dcterms:modified xsi:type="dcterms:W3CDTF">2021-12-29T08:08:54Z</dcterms:modified>
</cp:coreProperties>
</file>