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72" y="-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KHI CUỘC ĐỜI LÀ CỦA LỄ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Ánh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Đăng + Lời Thiên Cung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Trên đĩa thánh cuộc đời Chúa ơi, con xin dâng tấm bánh này cuộc sống. Trong chén thánh cuộc đời Chúa ơi, này những giọt đắng hy sinh trong đời.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Nhưng hãy vui lên hãy ca lên hãy reo mừng, Al-le-lu-ia. Vì tận cuối đêm dài đã ló rạng bình minh của ngày sống lại. Nhưng hãy vui lên hãy ca lên hãy reo mừng, Al-le-lu-ia. Vì tận cuối đông dài đã xuất hiện mùa xuân không bao giờ phai.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Trên đĩa thánh cuộc đời Chúa ơi, con xin dâng những tháng ngày trần thế. Trong chén thánh cuộc đời Chúa ơi, này những thao thức băn khoăn trong đời.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Trên đĩa thánh cuộc đời Chúa ơi, con tim con sẽ ướp thành lễ tế. Trong chén thánh cuộc đời Chúa ơi, này những giọt máu cô đơn trong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2736</TotalTime>
  <Words>176</Words>
  <Application>Microsoft Office PowerPoint</Application>
  <PresentationFormat>On-screen Show (16:9)</PresentationFormat>
  <Paragraphs>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KHI CUỘC ĐỜI LÀ CỦA LỄ Ánh Đăng + Lời Thiên Cung</vt:lpstr>
      <vt:lpstr>1. Trên đĩa thánh cuộc đời Chúa ơi, con xin dâng tấm bánh này cuộc sống. Trong chén thánh cuộc đời Chúa ơi, này những giọt đắng hy sinh trong đời.</vt:lpstr>
      <vt:lpstr>ĐK. Nhưng hãy vui lên hãy ca lên hãy reo mừng, Al-le-lu-ia. Vì tận cuối đêm dài đã ló rạng bình minh của ngày sống lại. Nhưng hãy vui lên hãy ca lên hãy reo mừng, Al-le-lu-ia. Vì tận cuối đông dài đã xuất hiện mùa xuân không bao giờ phai.</vt:lpstr>
      <vt:lpstr>2. Trên đĩa thánh cuộc đời Chúa ơi, con xin dâng những tháng ngày trần thế. Trong chén thánh cuộc đời Chúa ơi, này những thao thức băn khoăn trong đời.</vt:lpstr>
      <vt:lpstr>3. Trên đĩa thánh cuộc đời Chúa ơi, con tim con sẽ ướp thành lễ tế. Trong chén thánh cuộc đời Chúa ơi, này những giọt máu cô đơn trong đời.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1017</cp:revision>
  <dcterms:created xsi:type="dcterms:W3CDTF">2021-12-01T03:00:51Z</dcterms:created>
  <dcterms:modified xsi:type="dcterms:W3CDTF">2021-12-29T06:55:56Z</dcterms:modified>
</cp:coreProperties>
</file>