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KHÔNG GÌ LÀM </a:t>
            </a:r>
            <a:r>
              <a:rPr lang="vi-VN" sz="3600" b="1">
                <a:solidFill>
                  <a:schemeClr val="bg1"/>
                </a:solidFill>
                <a:latin typeface="Times New Roman" pitchFamily="18" charset="0"/>
                <a:cs typeface="Times New Roman" pitchFamily="18" charset="0"/>
              </a:rPr>
              <a:t>THAY </a:t>
            </a:r>
            <a:r>
              <a:rPr lang="vi-VN" sz="3600" b="1" smtClean="0">
                <a:solidFill>
                  <a:schemeClr val="bg1"/>
                </a:solidFill>
                <a:latin typeface="Times New Roman" pitchFamily="18" charset="0"/>
                <a:cs typeface="Times New Roman" pitchFamily="18" charset="0"/>
              </a:rPr>
              <a:t>ĐỔI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Viết </a:t>
            </a:r>
            <a:r>
              <a:rPr lang="vi-VN" sz="3600" b="1">
                <a:solidFill>
                  <a:schemeClr val="bg1"/>
                </a:solidFill>
                <a:latin typeface="Times New Roman" pitchFamily="18" charset="0"/>
                <a:cs typeface="Times New Roman" pitchFamily="18" charset="0"/>
              </a:rPr>
              <a:t>Chung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Không gì làm thay đổi tình yêu Thiên Chúa. Không thể làm chuyển lay tình yêu giữa con người. Chúa muốn ta nên một trong chi thể của Chúa thôi. Chúa muốn ta hòa đôi trong Hội Thánh của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Ôi tình yêu bao la tuyệt đối, cho ta được sống nên con người. Ôi tình yêu cao siêu ngời chói, ta mãi hòa mối duyên đất trời.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Sông biển dù biến dời rừng thay áo mới. Đông tàn rồi xuân tươi thời gian vẫn quay hoài. Với xác thân hao gầy, dung nhan một thời úa phai. Chúa vẫn luôn ở đây rung nhịp trái tim cho người.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3281</TotalTime>
  <Words>137</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KHÔNG GÌ LÀM THAY ĐỔI  Viết Chung</vt:lpstr>
      <vt:lpstr>1. Không gì làm thay đổi tình yêu Thiên Chúa. Không thể làm chuyển lay tình yêu giữa con người. Chúa muốn ta nên một trong chi thể của Chúa thôi. Chúa muốn ta hòa đôi trong Hội Thánh của Ngài.</vt:lpstr>
      <vt:lpstr>ĐK. Ôi tình yêu bao la tuyệt đối, cho ta được sống nên con người. Ôi tình yêu cao siêu ngời chói, ta mãi hòa mối duyên đất trời.</vt:lpstr>
      <vt:lpstr>2. Sông biển dù biến dời rừng thay áo mới. Đông tàn rồi xuân tươi thời gian vẫn quay hoài. Với xác thân hao gầy, dung nhan một thời úa phai. Chúa vẫn luôn ở đây rung nhịp trái tim cho người.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1236</cp:revision>
  <dcterms:created xsi:type="dcterms:W3CDTF">2021-12-01T03:00:51Z</dcterms:created>
  <dcterms:modified xsi:type="dcterms:W3CDTF">2021-12-18T07:18:40Z</dcterms:modified>
</cp:coreProperties>
</file>