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KHÚC CA </a:t>
            </a:r>
            <a:r>
              <a:rPr lang="vi-VN" sz="3600" b="1">
                <a:solidFill>
                  <a:schemeClr val="bg1"/>
                </a:solidFill>
                <a:latin typeface="Times New Roman" pitchFamily="18" charset="0"/>
                <a:cs typeface="Times New Roman" pitchFamily="18" charset="0"/>
              </a:rPr>
              <a:t>CẢM </a:t>
            </a:r>
            <a:r>
              <a:rPr lang="vi-VN" sz="3600" b="1" smtClean="0">
                <a:solidFill>
                  <a:schemeClr val="bg1"/>
                </a:solidFill>
                <a:latin typeface="Times New Roman" pitchFamily="18" charset="0"/>
                <a:cs typeface="Times New Roman" pitchFamily="18" charset="0"/>
              </a:rPr>
              <a:t>TẠ</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Giang </a:t>
            </a:r>
            <a:r>
              <a:rPr lang="vi-VN" sz="3600" b="1">
                <a:solidFill>
                  <a:schemeClr val="bg1"/>
                </a:solidFill>
                <a:latin typeface="Times New Roman" pitchFamily="18" charset="0"/>
                <a:cs typeface="Times New Roman" pitchFamily="18" charset="0"/>
              </a:rPr>
              <a:t>Ân</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ĐK. Trọn đời con là bài ca cảm tạ, cảm tạ Ngài đã dựng nên con. Cho con thành người, con làm người con đi vào đời. Trọn đời con là bài ca yêu mến, yêu mến Ngài mãi trọn đời con. Con tấu vang lên ca khúc tri ân đến muôn đời.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Đời con xin hát lên bài ca, khúc ca tình thương để tán dương tình Ngài. Ánh sao trên trời, muôn ngàn cá biển, kìa ánh trăng thanh, giọt nước long lanh. Nào cùng nhau hát lên bài tán tụng ca.</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Tình yêu chan chứa như đại dương, ngát xanh đồi nương tình Chúa thương từng người. Núi cao sông dài, cây rừng lá cỏ, đàn cá tung tăng, ngọn sóng đua nhanh. Nào cùng nhau hát lên bài tán tụng ca.</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Đời con đâu dám mong gì hơn, ước mong gì hơn được Chúa thương từng ngày. Lúa non trên đồng, hoa mầu trái ngọt, hạt nắng trên cao, ngọn gió lao xao. Nào cùng nhau hát lên bài tán </a:t>
            </a:r>
            <a:r>
              <a:rPr lang="vi-VN" sz="4800" b="1">
                <a:solidFill>
                  <a:schemeClr val="bg1"/>
                </a:solidFill>
                <a:latin typeface="Times New Roman" pitchFamily="18" charset="0"/>
                <a:cs typeface="Times New Roman" pitchFamily="18" charset="0"/>
              </a:rPr>
              <a:t>tụng </a:t>
            </a:r>
            <a:r>
              <a:rPr lang="vi-VN" sz="4800" b="1" smtClean="0">
                <a:solidFill>
                  <a:schemeClr val="bg1"/>
                </a:solidFill>
                <a:latin typeface="Times New Roman" pitchFamily="18" charset="0"/>
                <a:cs typeface="Times New Roman" pitchFamily="18" charset="0"/>
              </a:rPr>
              <a:t>ca</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3360</TotalTime>
  <Words>219</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KHÚC CA CẢM TẠ  Giang Ân</vt:lpstr>
      <vt:lpstr>ĐK. Trọn đời con là bài ca cảm tạ, cảm tạ Ngài đã dựng nên con. Cho con thành người, con làm người con đi vào đời. Trọn đời con là bài ca yêu mến, yêu mến Ngài mãi trọn đời con. Con tấu vang lên ca khúc tri ân đến muôn đời.</vt:lpstr>
      <vt:lpstr>1. Đời con xin hát lên bài ca, khúc ca tình thương để tán dương tình Ngài. Ánh sao trên trời, muôn ngàn cá biển, kìa ánh trăng thanh, giọt nước long lanh. Nào cùng nhau hát lên bài tán tụng ca.</vt:lpstr>
      <vt:lpstr>2. Tình yêu chan chứa như đại dương, ngát xanh đồi nương tình Chúa thương từng người. Núi cao sông dài, cây rừng lá cỏ, đàn cá tung tăng, ngọn sóng đua nhanh. Nào cùng nhau hát lên bài tán tụng ca.</vt:lpstr>
      <vt:lpstr>3. Đời con đâu dám mong gì hơn, ước mong gì hơn được Chúa thương từng ngày. Lúa non trên đồng, hoa mầu trái ngọt, hạt nắng trên cao, ngọn gió lao xao. Nào cùng nhau hát lên bài tán tụng ca.</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1223</cp:revision>
  <dcterms:created xsi:type="dcterms:W3CDTF">2021-12-01T03:00:51Z</dcterms:created>
  <dcterms:modified xsi:type="dcterms:W3CDTF">2021-12-23T12:24:25Z</dcterms:modified>
</cp:coreProperties>
</file>