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KHÚC CA </a:t>
            </a:r>
            <a:r>
              <a:rPr lang="vi-VN" b="1">
                <a:solidFill>
                  <a:schemeClr val="bg1"/>
                </a:solidFill>
                <a:latin typeface="Times New Roman" pitchFamily="18" charset="0"/>
                <a:cs typeface="Times New Roman" pitchFamily="18" charset="0"/>
              </a:rPr>
              <a:t>HIỂN </a:t>
            </a:r>
            <a:r>
              <a:rPr lang="vi-VN" b="1" smtClean="0">
                <a:solidFill>
                  <a:schemeClr val="bg1"/>
                </a:solidFill>
                <a:latin typeface="Times New Roman" pitchFamily="18" charset="0"/>
                <a:cs typeface="Times New Roman" pitchFamily="18" charset="0"/>
              </a:rPr>
              <a:t>LINH</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Nguyễn Duy</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Ba Vua phương đông tới Bê-lem tìm vị Cứu Thế. Ba Vua phương đông tới Bê-lem để triều bái Người. Và họ đã thấy một Thơ Nhi bé nhỏ. Và họ đã thấy Con Thiên Chúa ở cùng chúng </a:t>
            </a:r>
            <a:r>
              <a:rPr lang="vi-VN" sz="4800" b="1">
                <a:solidFill>
                  <a:schemeClr val="bg1"/>
                </a:solidFill>
                <a:latin typeface="Times New Roman" pitchFamily="18" charset="0"/>
                <a:cs typeface="Times New Roman" pitchFamily="18" charset="0"/>
              </a:rPr>
              <a:t>ta</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Ba Vua phương đông tới Bê-lem để được chiêm ngắm. Muôn dân reo vui Chúa uy linh Người đã đến rồi. Và họ nhận biết Người là Vua đất trời. Và họ nhìn thấy vinh quang Chúa chiếu tỏa khắp nơi.</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Ba Vua phương đông hát vang lên bài ca cảm mến. Dâng Vua yêu thương trót tâm tư và cả nỗi niềm. Họ cùng thành kính quỳ dâng Chúa cứu độ. Này là của lễ vàng nguyên với mộc dược nhũ hương.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3375</TotalTime>
  <Words>149</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KHÚC CA HIỂN LINH  Lm. Nguyễn Duy</vt:lpstr>
      <vt:lpstr>1. Ba Vua phương đông tới Bê-lem tìm vị Cứu Thế. Ba Vua phương đông tới Bê-lem để triều bái Người. Và họ đã thấy một Thơ Nhi bé nhỏ. Và họ đã thấy Con Thiên Chúa ở cùng chúng ta.</vt:lpstr>
      <vt:lpstr>2. Ba Vua phương đông tới Bê-lem để được chiêm ngắm. Muôn dân reo vui Chúa uy linh Người đã đến rồi. Và họ nhận biết Người là Vua đất trời. Và họ nhìn thấy vinh quang Chúa chiếu tỏa khắp nơi.</vt:lpstr>
      <vt:lpstr>3. Ba Vua phương đông hát vang lên bài ca cảm mến. Dâng Vua yêu thương trót tâm tư và cả nỗi niềm. Họ cùng thành kính quỳ dâng Chúa cứu độ. Này là của lễ vàng nguyên với mộc dược nhũ hương.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1279</cp:revision>
  <dcterms:created xsi:type="dcterms:W3CDTF">2021-12-01T03:00:51Z</dcterms:created>
  <dcterms:modified xsi:type="dcterms:W3CDTF">2021-12-18T22:31:09Z</dcterms:modified>
</cp:coreProperties>
</file>