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KHÚC CA </a:t>
            </a:r>
            <a:r>
              <a:rPr lang="vi-VN" sz="3600" b="1">
                <a:solidFill>
                  <a:schemeClr val="bg1"/>
                </a:solidFill>
                <a:latin typeface="Times New Roman" pitchFamily="18" charset="0"/>
                <a:cs typeface="Times New Roman" pitchFamily="18" charset="0"/>
              </a:rPr>
              <a:t>HOÀ </a:t>
            </a:r>
            <a:r>
              <a:rPr lang="vi-VN" sz="3600" b="1" smtClean="0">
                <a:solidFill>
                  <a:schemeClr val="bg1"/>
                </a:solidFill>
                <a:latin typeface="Times New Roman" pitchFamily="18" charset="0"/>
                <a:cs typeface="Times New Roman" pitchFamily="18" charset="0"/>
              </a:rPr>
              <a:t>BÌNH</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Sơn </a:t>
            </a:r>
            <a:r>
              <a:rPr lang="vi-VN" sz="3600" b="1">
                <a:solidFill>
                  <a:schemeClr val="bg1"/>
                </a:solidFill>
                <a:latin typeface="Times New Roman" pitchFamily="18" charset="0"/>
                <a:cs typeface="Times New Roman" pitchFamily="18" charset="0"/>
              </a:rPr>
              <a:t>Dương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Ta ra đi đem lời Chúa đến muôn nơi, nào bước hiên ngang ta chung lời khúc ca hoà bình. Vào đời ta xây đắp khắp muôn người tình yêu thương, sống tin mừng của Chúa với tâm tình mãi say mê.</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Hãy sống một đời sống sáng niềm tin trong Chúa Ki Tô. Hãy đem lời tin mừng xây thế giới đẹp tươi.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Ta hân hoan đem tình mến đến muôn nơi, và thắp sáng lên trong muôn người trái tim hoà bình. Nguyện cầu cho thế giới sống chan hoà tình Anh Em. Nên con cùng một Chúa hát vang trời khúc yêu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3268</TotalTime>
  <Words>130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KHÚC CA HOÀ BÌNH  Sơn Dương</vt:lpstr>
      <vt:lpstr>1. Ta ra đi đem lời Chúa đến muôn nơi, nào bước hiên ngang ta chung lời khúc ca hoà bình. Vào đời ta xây đắp khắp muôn người tình yêu thương, sống tin mừng của Chúa với tâm tình mãi say mê.</vt:lpstr>
      <vt:lpstr>ĐK. Hãy sống một đời sống sáng niềm tin trong Chúa Ki Tô. Hãy đem lời tin mừng xây thế giới đẹp tươi.</vt:lpstr>
      <vt:lpstr>2. Ta hân hoan đem tình mến đến muôn nơi, và thắp sáng lên trong muôn người trái tim hoà bình. Nguyện cầu cho thế giới sống chan hoà tình Anh Em. Nên con cùng một Chúa hát vang trời khúc yêu thương.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1228</cp:revision>
  <dcterms:created xsi:type="dcterms:W3CDTF">2021-12-01T03:00:51Z</dcterms:created>
  <dcterms:modified xsi:type="dcterms:W3CDTF">2021-12-18T07:05:40Z</dcterms:modified>
</cp:coreProperties>
</file>