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KHÚC HÁT LÊN ĐỀN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Sơn Ca Linh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Tôi vui mừng sung sướng hân hoan khi có người đến báo cho rằng: nào ta lên đền Thiên Chúa, nào ta lên đền Thiên Chúa Sa-lem ơi! ta dừng chân trước cửa đây rồi!Ôi Thành Thánh cao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sang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Sa-lem kia kinh đô ta muôn năm bền vững, muôn dân muôn nơi họp về đây tiếng hát lưng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Dâng câu ca ta xin cho Sa-lem bình an, muôn dân muôn nơi nhuộm hồng ân thắm phúc muôn đời.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</TotalTime>
  <Words>100</Words>
  <Application>Microsoft Office PowerPoint</Application>
  <PresentationFormat>On-screen Show (16:9)</PresentationFormat>
  <Paragraphs>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KHÚC HÁT LÊN ĐỀN Lm. Sơn Ca Linh</vt:lpstr>
      <vt:lpstr>ĐK. Tôi vui mừng sung sướng hân hoan khi có người đến báo cho rằng: nào ta lên đền Thiên Chúa, nào ta lên đền Thiên Chúa Sa-lem ơi! ta dừng chân trước cửa đây rồi!Ôi Thành Thánh cao sang.</vt:lpstr>
      <vt:lpstr>1. Sa-lem kia kinh đô ta muôn năm bền vững, muôn dân muôn nơi họp về đây tiếng hát lưng trời.</vt:lpstr>
      <vt:lpstr>2. Dâng câu ca ta xin cho Sa-lem bình an, muôn dân muôn nơi nhuộm hồng ân thắm phúc muôn đời.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371</cp:revision>
  <dcterms:created xsi:type="dcterms:W3CDTF">2021-12-01T03:00:51Z</dcterms:created>
  <dcterms:modified xsi:type="dcterms:W3CDTF">2021-12-10T00:21:13Z</dcterms:modified>
</cp:coreProperties>
</file>