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KHÚC HÁT NGƯỜI </a:t>
            </a:r>
            <a:r>
              <a:rPr lang="vi-VN" sz="3600" b="1">
                <a:solidFill>
                  <a:schemeClr val="bg1"/>
                </a:solidFill>
                <a:latin typeface="Times New Roman" pitchFamily="18" charset="0"/>
                <a:cs typeface="Times New Roman" pitchFamily="18" charset="0"/>
              </a:rPr>
              <a:t>CA </a:t>
            </a:r>
            <a:r>
              <a:rPr lang="vi-VN" sz="3600" b="1" smtClean="0">
                <a:solidFill>
                  <a:schemeClr val="bg1"/>
                </a:solidFill>
                <a:latin typeface="Times New Roman" pitchFamily="18" charset="0"/>
                <a:cs typeface="Times New Roman" pitchFamily="18" charset="0"/>
              </a:rPr>
              <a:t>CÔNG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Ân Đức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Bao nhiêu ngày lên dây đàn tôi vẫn hoài công mơ màng giai điệu chưa tìm ra chưa đặt xong lời ca. Trong tim tôi vẫn còn thao thức hoa chưa nở gió đang thở than</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Tôi chưa trông thấy mặt Người chưa nghe giọng nói của Người mà chỉ nghe tiếng bước chân Người nhẹ lướt qua nhà tôi. Đang khi dọn chỗ chờ Người trôi qua ngày tháng cuộc đời đèn tôi chưa thắp sáng để Người bước vào trong.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Tôi sống trong khắc khoải đợi chờ Người. Tôi sống trong hy vọng gặp mặt Người mà vẫn còn chưa tới cuộc gặp gỡ chờ mong. Mà vẫn còn chưa tới cuộc gặp gỡ chờ </a:t>
            </a:r>
            <a:r>
              <a:rPr lang="vi-VN" sz="4800" b="1">
                <a:solidFill>
                  <a:schemeClr val="bg1"/>
                </a:solidFill>
                <a:latin typeface="Times New Roman" pitchFamily="18" charset="0"/>
                <a:cs typeface="Times New Roman" pitchFamily="18" charset="0"/>
              </a:rPr>
              <a:t>mong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Tôi tới đây hát dâng Người trong căn phòng thế giới Người vô dụng kiếp phù hoa tôi chỉ biết đàn ca. Trong đêm khuya xin Người ban phép cho tôi vào tiến dâng lời ca</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Cho tôi vào kính lạy Người cho tôi hầu trước mặt Người đàn tôi réo rắt tiếng tơ vàng dâng khúc ca bình minh. Ôi ân huệ quá tuyệt vời cho tôi hạnh phúc làm người tại hội vui nhân thế là được hát Người nghe.</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3765</TotalTime>
  <Words>228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KHÚC HÁT NGƯỜI CA CÔNG  Lm. Ân Đức</vt:lpstr>
      <vt:lpstr>1. Bao nhiêu ngày lên dây đàn tôi vẫn hoài công mơ màng giai điệu chưa tìm ra chưa đặt xong lời ca. Trong tim tôi vẫn còn thao thức hoa chưa nở gió đang thở than. </vt:lpstr>
      <vt:lpstr>**Tôi chưa trông thấy mặt Người chưa nghe giọng nói của Người mà chỉ nghe tiếng bước chân Người nhẹ lướt qua nhà tôi. Đang khi dọn chỗ chờ Người trôi qua ngày tháng cuộc đời đèn tôi chưa thắp sáng để Người bước vào trong.</vt:lpstr>
      <vt:lpstr>ĐK. Tôi sống trong khắc khoải đợi chờ Người. Tôi sống trong hy vọng gặp mặt Người mà vẫn còn chưa tới cuộc gặp gỡ chờ mong. Mà vẫn còn chưa tới cuộc gặp gỡ chờ mong.</vt:lpstr>
      <vt:lpstr>2. Tôi tới đây hát dâng Người trong căn phòng thế giới Người vô dụng kiếp phù hoa tôi chỉ biết đàn ca. Trong đêm khuya xin Người ban phép cho tôi vào tiến dâng lời ca. </vt:lpstr>
      <vt:lpstr>**Cho tôi vào kính lạy Người cho tôi hầu trước mặt Người đàn tôi réo rắt tiếng tơ vàng dâng khúc ca bình minh. Ôi ân huệ quá tuyệt vời cho tôi hạnh phúc làm người tại hội vui nhân thế là được hát Người nghe.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1379</cp:revision>
  <dcterms:created xsi:type="dcterms:W3CDTF">2021-12-01T03:00:51Z</dcterms:created>
  <dcterms:modified xsi:type="dcterms:W3CDTF">2021-12-28T12:14:30Z</dcterms:modified>
</cp:coreProperties>
</file>