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7" r:id="rId4"/>
    <p:sldId id="263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KHÚC HÁT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Thy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Yên</a:t>
            </a:r>
            <a:endParaRPr lang="it-IT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dâng kính câu ca tạ ơn. Ca khen Chúa mến yêu nhân trần. Ngàn đời kính chúc Vua muôn loài. Danh Chúa luôn rạng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ngời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Vì tình yêu cao quí trọng thay, muôn ơn lành chan chứa trời mây, từng cao xanh lừng tiếng ngàn dân, hát khúc ca tạ ơn.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Bầu trời long lanh ánh nghìn sao, mây lưng trời sương tuyết ngàn cao, rền vang lên nhạc khúc hòa ca, kính đáp ân tình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Cha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Từng loài sinh linh khắp trần gian, muôn Thiên Thần các Thánh hiển vinh, cùng ca vang mừng Chúa quyền linh, Chúa cả muôn hùng binh.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3386</TotalTime>
  <Words>136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KHÚC HÁT TẠ ƠN  Thy Yên</vt:lpstr>
      <vt:lpstr>ĐK. Xin dâng kính câu ca tạ ơn. Ca khen Chúa mến yêu nhân trần. Ngàn đời kính chúc Vua muôn loài. Danh Chúa luôn rạng ngời.</vt:lpstr>
      <vt:lpstr>1. Vì tình yêu cao quí trọng thay, muôn ơn lành chan chứa trời mây, từng cao xanh lừng tiếng ngàn dân, hát khúc ca tạ ơn.</vt:lpstr>
      <vt:lpstr>2. Bầu trời long lanh ánh nghìn sao, mây lưng trời sương tuyết ngàn cao, rền vang lên nhạc khúc hòa ca, kính đáp ân tình Cha.</vt:lpstr>
      <vt:lpstr>3. Từng loài sinh linh khắp trần gian, muôn Thiên Thần các Thánh hiển vinh, cùng ca vang mừng Chúa quyền linh, Chúa cả muôn hùng binh.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1239</cp:revision>
  <dcterms:created xsi:type="dcterms:W3CDTF">2021-12-01T03:00:51Z</dcterms:created>
  <dcterms:modified xsi:type="dcterms:W3CDTF">2021-12-23T19:42:46Z</dcterms:modified>
</cp:coreProperties>
</file>