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KHÚC HÁT YÊU ĐỜI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a:t>
            </a:r>
            <a:r>
              <a:rPr lang="vi-VN" sz="4000" b="1">
                <a:solidFill>
                  <a:schemeClr val="bg1"/>
                </a:solidFill>
                <a:latin typeface="Times New Roman" pitchFamily="18" charset="0"/>
                <a:cs typeface="Times New Roman" pitchFamily="18" charset="0"/>
              </a:rPr>
              <a:t>. </a:t>
            </a:r>
            <a:r>
              <a:rPr lang="vi-VN" sz="4000" b="1">
                <a:solidFill>
                  <a:schemeClr val="bg1"/>
                </a:solidFill>
                <a:latin typeface="Times New Roman" pitchFamily="18" charset="0"/>
                <a:cs typeface="Times New Roman" pitchFamily="18" charset="0"/>
              </a:rPr>
              <a:t>Vang hát đi người ơi câu yêu đời, trước nhan Ngài </a:t>
            </a:r>
            <a:r>
              <a:rPr lang="vi-VN" sz="4000" b="1" smtClean="0">
                <a:solidFill>
                  <a:schemeClr val="bg1"/>
                </a:solidFill>
                <a:latin typeface="Times New Roman" pitchFamily="18" charset="0"/>
                <a:cs typeface="Times New Roman" pitchFamily="18" charset="0"/>
              </a:rPr>
              <a:t>lòng </a:t>
            </a:r>
            <a:r>
              <a:rPr lang="vi-VN" sz="4000" b="1">
                <a:solidFill>
                  <a:schemeClr val="bg1"/>
                </a:solidFill>
                <a:latin typeface="Times New Roman" pitchFamily="18" charset="0"/>
                <a:cs typeface="Times New Roman" pitchFamily="18" charset="0"/>
              </a:rPr>
              <a:t>ta rộn niềm vui. Chung tiếng ca cùng chung niềm mơ ước. Bên cung điện mừng khen Chúa đất trời.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Sáng hay chiều lòng vẫn hướng về Cha, lòng khao khát tìm đến suối trong mơ. Những đêm dài chợt dâng bao niềm nhớ, cúi xin Ngài đừng quên nỗi mong chờ.</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Chắp đôi tay nguyện ước khắp trần ai, người nhận tin yêu mến Chúa ngôi Hai, Chúa cứu độ hồng ân cho trần thế, hết muôn người hưởng vinh phúc dư đầy</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Hát lên đi bừng sáng đón ngày vui, niềm hạnh phúc làm con Chúa muôn đời. Hát lên nào cùng đi gieo nguồn sống, để Tin Mừng rạng soi khắp cung trời.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1131</TotalTime>
  <Words>158</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KHÚC HÁT YÊU ĐỜI Lm. Nguyễn Duy</vt:lpstr>
      <vt:lpstr>ĐK. Vang hát đi người ơi câu yêu đời, trước nhan Ngài lòng ta rộn niềm vui. Chung tiếng ca cùng chung niềm mơ ước. Bên cung điện mừng khen Chúa đất trời.</vt:lpstr>
      <vt:lpstr>1. Sáng hay chiều lòng vẫn hướng về Cha, lòng khao khát tìm đến suối trong mơ. Những đêm dài chợt dâng bao niềm nhớ, cúi xin Ngài đừng quên nỗi mong chờ.</vt:lpstr>
      <vt:lpstr>2. Chắp đôi tay nguyện ước khắp trần ai, người nhận tin yêu mến Chúa ngôi Hai, Chúa cứu độ hồng ân cho trần thế, hết muôn người hưởng vinh phúc dư đầy</vt:lpstr>
      <vt:lpstr>3. Hát lên đi bừng sáng đón ngày vui, niềm hạnh phúc làm con Chúa muôn đời. Hát lên nào cùng đi gieo nguồn sống, để Tin Mừng rạng soi khắp cung trời.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337</cp:revision>
  <dcterms:created xsi:type="dcterms:W3CDTF">2021-12-01T03:00:51Z</dcterms:created>
  <dcterms:modified xsi:type="dcterms:W3CDTF">2021-12-09T22:48:34Z</dcterms:modified>
</cp:coreProperties>
</file>