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KHÚC </a:t>
            </a:r>
            <a:r>
              <a:rPr lang="vi-VN" sz="3600" b="1">
                <a:solidFill>
                  <a:schemeClr val="bg1"/>
                </a:solidFill>
                <a:latin typeface="Times New Roman" pitchFamily="18" charset="0"/>
                <a:cs typeface="Times New Roman" pitchFamily="18" charset="0"/>
              </a:rPr>
              <a:t>NHẠC </a:t>
            </a:r>
            <a:r>
              <a:rPr lang="vi-VN" sz="3600" b="1" smtClean="0">
                <a:solidFill>
                  <a:schemeClr val="bg1"/>
                </a:solidFill>
                <a:latin typeface="Times New Roman" pitchFamily="18" charset="0"/>
                <a:cs typeface="Times New Roman" pitchFamily="18" charset="0"/>
              </a:rPr>
              <a:t>LÒNG</a:t>
            </a:r>
            <a:r>
              <a:rPr lang="en-US" sz="3600" b="1" smtClean="0">
                <a:solidFill>
                  <a:schemeClr val="bg1"/>
                </a:solidFill>
                <a:latin typeface="Times New Roman" pitchFamily="18" charset="0"/>
                <a:cs typeface="Times New Roman" pitchFamily="18" charset="0"/>
              </a:rPr>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Thiên </a:t>
            </a:r>
            <a:r>
              <a:rPr lang="vi-VN" sz="3600" b="1">
                <a:solidFill>
                  <a:schemeClr val="bg1"/>
                </a:solidFill>
                <a:latin typeface="Times New Roman" pitchFamily="18" charset="0"/>
                <a:cs typeface="Times New Roman" pitchFamily="18" charset="0"/>
              </a:rPr>
              <a:t>Lý</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Đời con tựa cánh hoa nay nhạt mầu. Đời con nhiều nỗi đắng cay tủi sầu. Lạy Ngài xin thương dìu bước con đi. Đường trần gian nan nghìn nỗi khó nguy còn xa </a:t>
            </a:r>
            <a:r>
              <a:rPr lang="vi-VN" sz="5400" b="1">
                <a:solidFill>
                  <a:schemeClr val="bg1"/>
                </a:solidFill>
                <a:latin typeface="Times New Roman" pitchFamily="18" charset="0"/>
                <a:cs typeface="Times New Roman" pitchFamily="18" charset="0"/>
              </a:rPr>
              <a:t>vạn </a:t>
            </a:r>
            <a:r>
              <a:rPr lang="vi-VN" sz="5400" b="1" smtClean="0">
                <a:solidFill>
                  <a:schemeClr val="bg1"/>
                </a:solidFill>
                <a:latin typeface="Times New Roman" pitchFamily="18" charset="0"/>
                <a:cs typeface="Times New Roman" pitchFamily="18" charset="0"/>
              </a:rPr>
              <a:t>lí</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Đời con nặng gánh lo toan thật nhiều. Vì trong cuộc sống lắng lo đủ điều. Nhọc nhằn gieo neo vì miếng cơm ăn. Miệt mài bon chen tìm chốn nuôi thân vất vả </a:t>
            </a:r>
            <a:r>
              <a:rPr lang="vi-VN" sz="5400" b="1">
                <a:solidFill>
                  <a:schemeClr val="bg1"/>
                </a:solidFill>
                <a:latin typeface="Times New Roman" pitchFamily="18" charset="0"/>
                <a:cs typeface="Times New Roman" pitchFamily="18" charset="0"/>
              </a:rPr>
              <a:t>vô </a:t>
            </a:r>
            <a:r>
              <a:rPr lang="vi-VN" sz="5400" b="1" smtClean="0">
                <a:solidFill>
                  <a:schemeClr val="bg1"/>
                </a:solidFill>
                <a:latin typeface="Times New Roman" pitchFamily="18" charset="0"/>
                <a:cs typeface="Times New Roman" pitchFamily="18" charset="0"/>
              </a:rPr>
              <a:t>ngần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Chúa hỡi thương con nhiều, khốn khó ôi trăm chiều. Sóng gió tơi bời, thuyền buồm tay lái, biết bao sợ hãi. Chúa hỡi con vui nhận Thánh giá dẫu cơ hàn. Gánh vác theo Ngài, bền tâm mãi mãi, suốt tháng </a:t>
            </a:r>
            <a:r>
              <a:rPr lang="vi-VN" sz="4800" b="1">
                <a:solidFill>
                  <a:schemeClr val="bg1"/>
                </a:solidFill>
                <a:latin typeface="Times New Roman" pitchFamily="18" charset="0"/>
                <a:cs typeface="Times New Roman" pitchFamily="18" charset="0"/>
              </a:rPr>
              <a:t>năm </a:t>
            </a:r>
            <a:r>
              <a:rPr lang="vi-VN" sz="4800" b="1" smtClean="0">
                <a:solidFill>
                  <a:schemeClr val="bg1"/>
                </a:solidFill>
                <a:latin typeface="Times New Roman" pitchFamily="18" charset="0"/>
                <a:cs typeface="Times New Roman" pitchFamily="18" charset="0"/>
              </a:rPr>
              <a:t>dài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Thời gian còn mãi trôi đi chẳng ngừng. Đời con dù lắm phong ba mịt mùng. Nghèo hèn giàu sang rồi cũng xuôi tay. Giờ còn mai mất nào có ai hay chuyện thế gian này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3028</TotalTime>
  <Words>180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KHÚC NHẠC LÒNG Thiên Lý</vt:lpstr>
      <vt:lpstr>Đời con tựa cánh hoa nay nhạt mầu. Đời con nhiều nỗi đắng cay tủi sầu. Lạy Ngài xin thương dìu bước con đi. Đường trần gian nan nghìn nỗi khó nguy còn xa vạn lí</vt:lpstr>
      <vt:lpstr>Đời con nặng gánh lo toan thật nhiều. Vì trong cuộc sống lắng lo đủ điều. Nhọc nhằn gieo neo vì miếng cơm ăn. Miệt mài bon chen tìm chốn nuôi thân vất vả vô ngần.</vt:lpstr>
      <vt:lpstr>ĐK: Chúa hỡi thương con nhiều, khốn khó ôi trăm chiều. Sóng gió tơi bời, thuyền buồm tay lái, biết bao sợ hãi. Chúa hỡi con vui nhận Thánh giá dẫu cơ hàn. Gánh vác theo Ngài, bền tâm mãi mãi, suốt tháng năm dài.</vt:lpstr>
      <vt:lpstr>Thời gian còn mãi trôi đi chẳng ngừng. Đời con dù lắm phong ba mịt mùng. Nghèo hèn giàu sang rồi cũng xuôi tay. Giờ còn mai mất nào có ai hay chuyện thế gian này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1137</cp:revision>
  <dcterms:created xsi:type="dcterms:W3CDTF">2021-12-01T03:00:51Z</dcterms:created>
  <dcterms:modified xsi:type="dcterms:W3CDTF">2021-12-17T11:34:20Z</dcterms:modified>
</cp:coreProperties>
</file>