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12/6/2021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12/6/2021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KHÚC NHẠC ĐỜI CON</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Quốc Vũ</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b="1">
                <a:solidFill>
                  <a:schemeClr val="bg1"/>
                </a:solidFill>
                <a:latin typeface="Times New Roman" pitchFamily="18" charset="0"/>
                <a:cs typeface="Times New Roman" pitchFamily="18" charset="0"/>
              </a:rPr>
              <a:t>ĐK. Lòng hân hoan con bước vào cung điện Nhà Chúa. Dâng lên Chúa bài ca cảm tạ, biết bao ân tình Chúa đã tặng ban. Lòng hân hoan con bước vào cung điện nhà Chúa. Dâng lên Chúa trọn cả xác hồn, dẫu cho gian trần mưa nắng đổi thay.</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1. Như con thơ nép bên Mẹ hiền, tâm tư con vẫn hằng ước nguyện cư ngụ Nhà Chúa suốt cuộc đời con. Để đời con trở thành bài ca, để đời con như những bông hoa, tỏa hương cho đời, tỏa hương cho đời.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a:solidFill>
                  <a:schemeClr val="bg1"/>
                </a:solidFill>
                <a:latin typeface="Times New Roman" pitchFamily="18" charset="0"/>
                <a:cs typeface="Times New Roman" pitchFamily="18" charset="0"/>
              </a:rPr>
              <a:t>2. Như trăng sao chiếu soi đêm trường, xin cho con đi vào suối nguồn muôn ngàn ân phúc ngát hương tình yêu. Trọn niềm tin trông cậy vào Chúa, để đời con luôn ở bên Chúa dẫn đưa muôn người ẩn nương bên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891</TotalTime>
  <Words>165</Words>
  <Application>Microsoft Office PowerPoint</Application>
  <PresentationFormat>On-screen Show (16:9)</PresentationFormat>
  <Paragraphs>5</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KHÚC NHẠC ĐỜI CON Quốc Vũ</vt:lpstr>
      <vt:lpstr>ĐK. Lòng hân hoan con bước vào cung điện Nhà Chúa. Dâng lên Chúa bài ca cảm tạ, biết bao ân tình Chúa đã tặng ban. Lòng hân hoan con bước vào cung điện nhà Chúa. Dâng lên Chúa trọn cả xác hồn, dẫu cho gian trần mưa nắng đổi thay.</vt:lpstr>
      <vt:lpstr>1. Như con thơ nép bên Mẹ hiền, tâm tư con vẫn hằng ước nguyện cư ngụ Nhà Chúa suốt cuộc đời con. Để đời con trở thành bài ca, để đời con như những bông hoa, tỏa hương cho đời, tỏa hương cho đời.</vt:lpstr>
      <vt:lpstr>2. Như trăng sao chiếu soi đêm trường, xin cho con đi vào suối nguồn muôn ngàn ân phúc ngát hương tình yêu. Trọn niềm tin trông cậy vào Chúa, để đời con luôn ở bên Chúa dẫn đưa muôn người ẩn nương bên Ngài.</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273</cp:revision>
  <dcterms:created xsi:type="dcterms:W3CDTF">2021-12-01T03:00:51Z</dcterms:created>
  <dcterms:modified xsi:type="dcterms:W3CDTF">2021-12-06T08:19:07Z</dcterms:modified>
</cp:coreProperties>
</file>