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a:solidFill>
                  <a:schemeClr val="bg1"/>
                </a:solidFill>
                <a:latin typeface="Times New Roman" pitchFamily="18" charset="0"/>
                <a:cs typeface="Times New Roman" pitchFamily="18" charset="0"/>
              </a:rPr>
              <a:t>KHẤN NGUYỆN TRỜI CAO</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Đinh Công Huỳnh</a:t>
            </a:r>
            <a:endParaRPr lang="en-US" sz="9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Nguyện trời cao mau đổ xuống sương mai. Tầng mây hỡi tuôn gội Đấng Thiên Sai. Đất hãy mở rộng trổ sinh Vua Công Bình. Chiếu giãi phúc lành nhuần thấm ơn hồi sinh.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Khấn xin Ngài đổ tràn muôn ơn thánh. Trên tâm hồn kẻ thành tâm ngay chính. Xin dủ tình mở lòng trí chúng con. Biết đón nhận từ mạch suối thiên 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Kìa thành đô ôi lạnh vắng tiêu sơ. Này Si-on bao ngày tháng hoang vu. Chúa chớ chấp tội đoàn con ăn năn rồi. Xin ban Ngôi Lời nguồn sống cho mọi </a:t>
            </a:r>
            <a:r>
              <a:rPr lang="vi-VN" sz="5400" b="1">
                <a:solidFill>
                  <a:schemeClr val="bg1"/>
                </a:solidFill>
                <a:latin typeface="Times New Roman" pitchFamily="18" charset="0"/>
                <a:cs typeface="Times New Roman" pitchFamily="18" charset="0"/>
              </a:rPr>
              <a:t>nơi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Tựa cây khô mong nguồn nước trong xanh. Tựa đêm tối mơ một ánh trăng thanh. Thế giới mỏi mòn đợi trông ơn an bình. Xua tan đêm trường phủ kín trong lòng dân.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Toàn dân đang mê mải kiếp lưu vong. Hoài niệm xưa nơi thành thánh cao sang. Khắp chốn thánh điện trầm hương bay cao vời. Nhưng nay hiu quạnh trào nhớ thương Ngài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5/ Nguyện xin thương nhớ lời hứa năm xưa. Mà thăm viếng dân Ngài sống bơ vơ. Chúa hỡi dủ tình đoàn con nơi lưu đày. Cho vơi ưu phiền sầu khổ đang phủ vây.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241</Words>
  <Application>Microsoft Office PowerPoint</Application>
  <PresentationFormat>On-screen Show (16:9)</PresentationFormat>
  <Paragraphs>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KHẤN NGUYỆN TRỜI CAO Đinh Công Huỳnh</vt:lpstr>
      <vt:lpstr>1/ Nguyện trời cao mau đổ xuống sương mai. Tầng mây hỡi tuôn gội Đấng Thiên Sai. Đất hãy mở rộng trổ sinh Vua Công Bình. Chiếu giãi phúc lành nhuần thấm ơn hồi sinh.</vt:lpstr>
      <vt:lpstr>ĐK: Khấn xin Ngài đổ tràn muôn ơn thánh. Trên tâm hồn kẻ thành tâm ngay chính. Xin dủ tình mở lòng trí chúng con. Biết đón nhận từ mạch suối thiên ân.</vt:lpstr>
      <vt:lpstr>2/ Kìa thành đô ôi lạnh vắng tiêu sơ. Này Si-on bao ngày tháng hoang vu. Chúa chớ chấp tội đoàn con ăn năn rồi. Xin ban Ngôi Lời nguồn sống cho mọi nơi.</vt:lpstr>
      <vt:lpstr>3/ Tựa cây khô mong nguồn nước trong xanh. Tựa đêm tối mơ một ánh trăng thanh. Thế giới mỏi mòn đợi trông ơn an bình. Xua tan đêm trường phủ kín trong lòng dân.</vt:lpstr>
      <vt:lpstr>4/ Toàn dân đang mê mải kiếp lưu vong. Hoài niệm xưa nơi thành thánh cao sang. Khắp chốn thánh điện trầm hương bay cao vời. Nhưng nay hiu quạnh trào nhớ thương Ngài ơi!</vt:lpstr>
      <vt:lpstr>5/ Nguyện xin thương nhớ lời hứa năm xưa. Mà thăm viếng dân Ngài sống bơ vơ. Chúa hỡi dủ tình đoàn con nơi lưu đày. Cho vơi ưu phiền sầu khổ đang phủ vây.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cp:revision>
  <dcterms:created xsi:type="dcterms:W3CDTF">2021-12-01T03:00:51Z</dcterms:created>
  <dcterms:modified xsi:type="dcterms:W3CDTF">2021-12-01T08:07:54Z</dcterms:modified>
</cp:coreProperties>
</file>